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68" r:id="rId3"/>
    <p:sldId id="269" r:id="rId4"/>
    <p:sldId id="270" r:id="rId5"/>
    <p:sldId id="271" r:id="rId6"/>
    <p:sldId id="272" r:id="rId7"/>
    <p:sldId id="256" r:id="rId8"/>
    <p:sldId id="257" r:id="rId9"/>
    <p:sldId id="259" r:id="rId10"/>
    <p:sldId id="260" r:id="rId11"/>
    <p:sldId id="261" r:id="rId12"/>
    <p:sldId id="262" r:id="rId13"/>
    <p:sldId id="273" r:id="rId14"/>
    <p:sldId id="274" r:id="rId15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>
        <p:scale>
          <a:sx n="75" d="100"/>
          <a:sy n="75" d="100"/>
        </p:scale>
        <p:origin x="28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497.000 353.000,'0.000'-18.000,"0.000"18.000,0.000 0.000,0.000 0.000,0.000 0.000,0.000 0.000,0.000 0.000,0.000 0.000,0.000 0.000,0.000 0.000,0.000 0.000,0.000-17.000,0.000 17.000,0.000 0.000,0.000 0.000,18.000 0.000,-18.000 0.000,0.000 0.000,0.000 0.000,0.000-17.000,0.000 17.000,0.000 0.000,0.000 0.000,0.000 0.000,0.000 0.000,18.000 0.000,-18.000-18.000,0.000 18.000,0.000 0.000,18.000 0.000,-18.000 0.000,0.000 0.000,18.000-17.000,-18.000 17.000,18.000 0.000,-18.000-17.000,18.000 17.000,-18.000 0.000,18.000-18.000,-18.000 18.000,0.000 0.000,18.000 0.000,0.000 0.000,-18.000 0.000,18.000 0.000,-18.000-17.000,18.000 17.000,0.000 0.000,-18.000 0.000,18.000 0.000,-18.000 0.000,18.000 0.000,-18.000 0.000,0.000 0.000,18.000 0.000,0.000 0.000,0.000 0.000,-18.000 0.000,18.000 0.000,-18.000 0.000,18.000 0.000,-18.000 0.000,17.000 0.000,1.000 0.000,-18.000 0.000,18.000 0.000,-18.000 0.000,18.000 0.000,-18.000 0.000,0.000 0.000,0.000 0.000,18.000 0.000,-18.000 0.000,0.000 0.000,0.000 0.000,0.000 0.000,0.000 0.000,18.000 0.000,-18.000 0.000,0.000 0.000,18.000 0.000,-18.000 0.000,0.000 0.000,0.000 0.000,18.000 0.000,0.000 0.000,-18.000 0.000,18.000 0.000,-18.000 17.000,18.000-17.000,-18.000 0.000,0.000 0.000,18.000 18.000,-18.000-18.000,0.000 0.000,0.000 0.000,18.000 0.000,-18.000 17.000,0.000-17.000,0.000 0.000,18.000 0.000,-18.000 0.000,0.000 0.000,0.000 0.000,18.000 0.000,-18.000 0.000,0.000 0.000,18.000 17.000,-18.000-17.000,0.000 0.000,0.000 0.000,18.000 18.000,-18.000-18.000,0.000 0.000,18.000 0.000,-18.000 17.000,0.000-17.000,0.000 0.000,18.000 17.000,-18.000-17.000,0.000 0.000,18.000 0.000,-18.000 0.000,18.000 18.000,-18.000-18.000,0.000 0.000,18.000 0.000,-18.000 17.000,0.000-17.000,0.000 0.000,18.000 0.000,-18.000 17.000,0.000-17.000,0.000 0.000,0.000 18.000,18.000-18.000,-18.000 0.000,0.000 17.000,0.000-17.000,18.000 0.000,-18.000 17.000,0.000-17.000,0.000 0.000,18.000 18.000,-18.000-18.000,0.000 0.000,0.000 17.000,0.000-17.000,0.000 17.000,0.000-17.000,0.000 18.000,0.000-1.000,0.000 0.000,0.000 1.000,0.000-1.000,0.000-17.000,0.000 17.000,0.000 1.000,0.000-18.000,0.000 0.000,0.000 17.000,0.000-17.000,0.000 17.000,0.000-17.000,0.000 0.000,0.000 18.000,0.000-18.000,0.000 17.000,0.000-17.000,0.000 0.000,0.000 17.000,0.000-17.000,0.000 0.000,0.000 0.000,0.000 18.000,0.000-18.000,0.000 17.000,-18.000 0.000,18.000-17.000,0.000 18.000,0.000-1.000,0.000-17.000,0.000 17.000,0.000-17.000,0.000 0.000,0.000 18.000,0.000-18.000,-18.000 0.000,18.000 17.000,0.000 0.000,0.000-17.000,-18.000 18.000,18.000-18.000,0.000 17.000,-18.000-17.000,18.000 0.000,0.000 17.000,-18.000-17.000,18.000 18.000,0.000-18.000,-18.000 0.000,18.000 17.000,0.000-17.000,0.000 0.000,0.000 0.000,-18.000 0.000,18.000 17.000,0.000-17.000,0.000 0.000,0.000 0.000,0.000 0.000,0.000 18.000,-18.000-18.000,18.000 0.000,0.000 0.000,-18.000 17.000,18.000-17.000,0.000 0.000,-18.000 0.000,18.000 0.000,0.000 17.000,0.000-17.000,-18.000 0.000,18.000 18.000,-18.000-18.000,18.000 0.000,-18.000 17.000,18.000-17.000,-18.000 0.000,18.000 0.000,-18.000 17.000,18.000-17.000,-18.000 0.000,18.000 18.000,-18.000-18.000,18.000 0.000,-18.000 0.000,18.000 17.000,0.000-17.000,-18.000 0.000,18.000 0.000,0.000 0.000,-18.000 0.000,18.000 0.000,-18.000 17.000,18.000-17.000,-18.000 0.000,18.000 0.000,-18.000 0.000,18.000 18.000,0.000-18.000,-18.000 0.000,18.000 0.000,-18.000 0.000,18.000 0.000,-17.000 0.000,17.000 17.000,0.000-17.000,-18.000 0.000,0.000 0.000,18.000 0.000,-18.000 0.000,18.000 0.000,-18.000 0.000,0.000 0.000,0.000 0.000,18.000 0.000,-18.000 17.000,18.000-17.000,-18.000 0.000,18.000 0.000,-18.000 0.000,18.000 0.000,-18.000 0.000,18.000 18.000,-18.000-18.000,18.000 0.000,-18.000 0.000,18.000 0.000,-18.000 0.000,18.000 0.000,-18.000 0.000,18.000 0.000,0.000 0.000,-18.000 0.000,18.000 0.000,0.000 0.000,0.000 0.000,0.000 0.000,-18.000 0.000,18.000 0.000,0.000 0.000,0.000-18.000,-18.000 18.000,18.000 0.000,0.000 0.000,0.000 0.000,-18.000 0.000,18.000 0.000,-18.000 0.000,18.000 0.000,-18.000 0.000,18.000-17.000,-18.000 17.000,18.000-17.000,-18.000-1.000,0.000 1.000,18.000 17.000,-18.000-17.000,18.000-1.000,-18.000 18.000,18.000-17.000,0.000 0.000,-18.000 17.000,18.000-18.000,0.000 18.000,0.000-17.000,0.000 17.000,0.000 0.000,0.000-17.000,0.000 17.000,0.000-18.000,0.000 18.000,0.000 0.000,0.000-17.000,0.000 17.000,0.000-17.000,0.000 17.000,0.000-18.000,0.000 18.000,0.000-17.000,0.000 0.000,0.000-1.000,0.000 18.000,0.000-17.000,0.000 0.000,0.000-1.000,0.000 1.000,0.000 17.000,0.000-17.000,0.000-1.000,0.000 1.000,0.000 17.000,0.000-17.000,0.000-1.000,0.000 18.000,0.000-17.000,0.000 17.000,0.000-17.000,0.000 17.000,0.000-18.000,0.000 18.000,0.000-17.000,0.000 0.000,0.000-1.000,0.000 18.000,0.000-17.000,0.000 17.000,0.000-17.000,0.000 17.000,0.000 0.000,0.000-18.000,0.000 18.000,0.000 0.000,0.000-17.000,0.000 17.000,0.000 0.000,18.000 0.000,-18.000-17.000,0.000 17.000,0.000 0.000,0.000-18.000,0.000 18.000,18.000 0.000,-18.000-17.000,0.000 17.000,0.000-17.000,18.000-1.000,-18.000 18.000,0.000-17.000,18.000 17.000,-18.000-17.000,0.000 17.000,18.000-18.000,-18.000 18.000,0.000-17.000,18.000 17.000,-18.000 0.000,0.000-17.000,0.000 17.000,18.000 0.000,-18.000 0.000,0.000-18.000,0.000 18.000,0.000 0.000,0.000-17.000,0.000 17.000,0.000 0.000,0.000 0.000,18.000-17.000,-18.000 17.000,0.000 0.000,18.000-18.000,-18.000 18.000,0.000 0.000,0.000-17.000,0.000 17.000,18.000 0.000,0.000 0.000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886.000 605.000,'0.000'-17.000,"0.000"17.000,0.000 0.000,0.000 0.000,0.000 0.000,0.000 0.000,0.000 0.000,0.000 0.000,0.000 0.000,0.000 0.000,0.000-18.000,0.000 18.000,0.000 0.000,0.000 0.000,0.000 0.000,0.000 0.000,0.000-18.000,0.000 18.000,0.000 0.000,0.000 0.000,-16.000 0.000,16.000 0.000,0.000 0.000,0.000-17.000,0.000 17.000,0.000 0.000,0.000 0.000,0.000 0.000,0.000 0.000,0.000 0.000,0.000 0.000,0.000 0.000,0.000 0.000,0.000 0.000,0.000-18.000,0.000 18.000,0.000 0.000,0.000 0.000,0.000 0.000,0.000 0.000,0.000 0.000,0.000 0.000,0.000 0.000,0.000 0.000,-16.000 0.000,16.000 0.000,0.000 0.000,-16.000 0.000,16.000 0.000,0.000 0.000,-16.000 0.000,16.000 0.000,0.000 0.000,-16.000 0.000,16.000 0.000,0.000 0.000,0.000 0.000,0.000 0.000,-16.000 0.000,16.000 0.000,0.000 0.000,-16.000 0.000,16.000 0.000,0.000 0.000,-16.000 0.000,16.000 0.000,0.000 0.000,0.000 0.000,-16.000 0.000,16.000 0.000,0.000 0.000,0.000 0.000,-16.000 0.000,16.000 0.000,0.000 0.000,0.000 18.000,-16.000-18.000,16.000 0.000,0.000 17.000,0.000-17.000,0.000 18.000,-16.000-18.000,16.000 18.000,0.000-18.000,0.000 0.000,0.000 17.000,0.000-17.000,0.000 18.000,-16.000 0.000,16.000-18.000,0.000 17.000,0.000 1.000,0.000-18.000,0.000 0.000,0.000 17.000,0.000 1.000,0.000 0.000,0.000-1.000,0.000-17.000,0.000 18.000,0.000 0.000,0.000 17.000,0.000-17.000,0.000-1.000,0.000 1.000,0.000 0.000,0.000-1.000,0.000 1.000,0.000-1.000,0.000 1.000,0.000-18.000,0.000 18.000,0.000-1.000,0.000 1.000,0.000 0.000,0.000-18.000,0.000 17.000,0.000-17.000,0.000 18.000,0.000-18.000,0.000 0.000,0.000 18.000,0.000-18.000,0.000 0.000,0.000 0.000,0.000 17.000,0.000-17.000,0.000 0.000,0.000 18.000,0.000-18.000,0.000 0.000,0.000 18.000,0.000-18.000,-16.000 0.000,16.000 17.000,0.000-17.000,0.000 0.000,0.000 18.000,-16.000-18.000,16.000 0.000,0.000 17.000,0.000-17.000,0.000 0.000,0.000 18.000,0.000-18.000,0.000 0.000,0.000 0.000,-16.000 18.000,16.000-18.000,0.000 0.000,0.000 0.000,0.000 17.000,0.000-17.000,0.000 0.000,-16.000 0.000,16.000 0.000,0.000 18.000,0.000-18.000,0.000 0.000,0.000 0.000,0.000 18.000,0.000-18.000,-16.000 0.000,16.000 0.000,0.000 0.000,0.000 17.000,0.000-17.000,0.000 0.000,0.000 0.000,-16.000 0.000,16.000 0.000,-16.000 0.000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565.000 692.000,'0.000'-16.000,"0.000"16.000,0.000 0.000,0.000 0.000,0.000 0.000,0.000 0.000,0.000 0.000,0.000 0.000,0.000 0.000,18.000 0.000,-18.000 0.000,0.000 0.000,0.000-16.000,0.000 16.000,0.000 0.000,17.000 0.000,-17.000 0.000,0.000 0.000,0.000 0.000,18.000 0.000,-18.000-16.000,0.000 16.000,18.000 0.000,-1.000 0.000,-17.000 0.000,18.000-16.000,0.000 16.000,-1.000-17.000,1.000 17.000,-18.000 0.000,18.000-16.000,0.000 16.000,-1.000 0.000,-17.000 0.000,18.000-16.000,-18.000 16.000,18.000 0.000,-1.000-16.000,-17.000 16.000,18.000 0.000,-18.000 0.000,18.000 0.000,-18.000-16.000,0.000 16.000,17.000 0.000,-17.000 0.000,18.000 0.000,-18.000 0.000,0.000-16.000,0.000 16.000,18.000 0.000,-18.000 0.000,0.000 0.000,0.000 0.000,0.000 0.000,17.000 0.000,-17.000 0.000,0.000 0.000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ff00"/>
    </inkml:brush>
  </inkml:definitions>
  <inkml:trace contextRef="#ctx0" brushRef="#br0">101.000 356.000,'0.000'0.000,"0.000"0.000,0.000 0.000,0.000 0.000,0.000 0.000,0.000 0.000,0.000 0.000,0.000 0.000,0.000 0.000,0.000 0.000,0.000 0.000,18.000 0.000,-18.000 0.000,0.000 0.000,0.000 0.000,0.000 0.000,0.000 0.000,0.000 0.000,18.000 0.000,-18.000 0.000,0.000 0.000,0.000 0.000,0.000 0.000,0.000-17.000,17.000 17.000,-17.000 0.000,18.000 0.000,-18.000 0.000,0.000 0.000,17.000 0.000,1.000 0.000,0.000 0.000,-1.000-18.000,1.000 18.000,-18.000 0.000,18.000 0.000,-18.000 0.000,17.000 0.000,-17.000 0.000,0.000 0.000,18.000 0.000,-18.000-18.000,18.000 18.000,-18.000 0.000,17.000 0.000,-17.000 0.000,0.000 0.000,0.000 0.000,18.000 0.000,-18.000 0.000,18.000 0.000,-1.000 0.000,1.000 0.000,-18.000 0.000,17.000 0.000,1.000 0.000,-18.000 0.000,18.000 0.000,-18.000-17.000,17.000 17.000,-17.000 0.000,18.000 0.000,-18.000 0.000,0.000 0.000,18.000 0.000,-18.000 0.000,17.000 0.000,-17.000 0.000,18.000 0.000,-18.000 0.000,18.000 0.000,-18.000 0.000,17.000 0.000,-17.000 0.000,18.000 0.000,-18.000 0.000,0.000 0.000,18.000 0.000,-18.000 0.000,0.000 0.000,17.000 0.000,-17.000 0.000,0.000 0.000,18.000 0.000,-18.000 0.000,0.000 0.000,0.000 0.000,17.000 17.000,-17.000-17.000,0.000 0.000,0.000 0.000,18.000 0.000,-18.000 0.000,18.000 0.000,-18.000 0.000,17.000 0.000,-17.000 0.000,18.000 0.000,0.000 0.000,-18.000 0.000,17.000 0.000,-17.000 0.000,18.000 0.000,-18.000 0.000,0.000 0.000,18.000 0.000,-18.000 0.000,17.000 0.000,-17.000 0.000,0.000 0.000,18.000 0.000,-18.000 0.000,18.000 0.000,-18.000-17.000,0.000 17.000,17.000 0.000,-17.000 0.000,0.000 0.000,18.000 0.000,-18.000 0.000,17.000 0.000,-17.000 0.000,18.000 0.000,-18.000 0.000,18.000 0.000,-18.000 0.000,17.000 0.000,-17.000 0.000,18.000 0.000,0.000 0.000,-18.000 0.000,17.000 0.000,-17.000 0.000,18.000 0.000,-18.000 0.000,0.000 0.000,18.000 0.000,-18.000 0.000,17.000 0.000,1.000 0.000,-18.000 0.000,18.000 0.000,-18.000 0.000,17.000 0.000,-17.000 0.000,0.000 0.000,18.000 0.000,-18.000 0.000,0.000 0.000,17.000 0.000,-17.000 0.000,0.000 0.000,0.000 0.000,18.000 0.000,-18.000-18.000,18.000 18.000,-18.000 0.000,17.000 0.000,-17.000 0.000,18.000 0.000,-18.000 0.000,18.000 0.000,-18.000 0.000,17.000 0.000,-17.000 0.000,18.000 0.000,-18.000 0.000,18.000 0.000,-18.000 0.000,17.000 0.000,-17.000 0.000,18.000 0.000,-1.000 0.000,-17.000 0.000,18.000 0.000,-18.000 0.000,18.000 0.000,-18.000 0.000,17.000 0.000,-17.000 0.000,18.000 0.000,-18.000 0.000,0.000 0.000,18.000 0.000,-18.000 0.000,17.000 0.000,1.000 0.000,-18.000 0.000,18.000 0.000,-1.000 0.000,1.000 0.000,-18.000 0.000,18.000 0.000,-18.000 0.000,17.000 0.000,1.000 0.000,-18.000 0.000,17.000 0.000,-17.000 0.000,18.000 0.000,-18.000 0.000,18.000 0.000,-18.000 0.000,17.000 0.000,-17.000 0.000,18.000 0.000,-18.000 0.000,18.000 0.000,-18.000 0.000,17.000 0.000,-17.000 0.000,18.000 0.000,-18.000 0.000,0.000 0.000,18.000 0.000,-1.000 0.000,-17.000 0.000,18.000 0.000,-18.000 0.000,18.000 0.000,-18.000 0.000,17.000 0.000,-17.000 0.000,18.000 0.000,-1.000 0.000,-17.000 0.000,18.000 0.000,0.000 0.000,-1.000 0.000,-17.000 0.000,18.000 0.000,0.000 0.000,-18.000 0.000,17.000 0.000,-17.000 0.000,18.000 0.000,-18.000 0.000,18.000 0.000,-18.000 0.000,0.000 0.000,17.000 0.000,-17.000 0.000,18.000 0.000,-18.000 0.000,18.000 0.000,-18.000 0.000,17.000 0.000,-17.000 0.000,0.000 0.000,18.000 0.000,-18.000 0.000,0.000 0.000,0.000 0.000,17.000 0.000,-17.000 0.000,0.000 0.000,0.000 0.000,18.000 0.000,-18.000 0.000,0.000 0.000,0.000 0.000,18.000 0.000,-18.000 0.000,17.000 0.000,1.000 0.000,-18.000 0.000,18.000 0.000,-18.000 0.000,0.000 0.000,17.000 0.000,-17.000 0.000,0.000 0.000,0.000 0.000,0.000 0.000,18.000 0.000,-18.000 0.000,0.000 0.000,0.000 0.000,18.000 0.000,-18.000 0.000,0.000 0.000,17.000 0.000,-17.000 0.000,0.000 0.000,0.000 0.000,18.000 0.000,-18.000 0.000,0.000 0.000,18.000 0.000,-18.000 18.000,17.000-18.000,-17.000 0.000,0.000 0.000,0.000 0.000,18.000 0.000,-18.000 0.000,0.000 0.000,0.000 0.000,0.000 0.000,0.000 0.000,0.000 17.000,17.000-17.000,-17.000 0.000,0.000 0.000,0.000 0.000,0.000 0.000,0.000 0.000,0.000 0.000,18.000 0.000,-18.000 0.000,0.000 0.000,0.000 0.000,0.000 18.000,0.000-18.000,0.000 0.000,18.000 0.000,-18.000 0.000,0.000 0.000,0.000 0.000,0.000 0.000,0.000 0.000,0.000 0.000,0.000 0.000,0.000 0.000,0.000 0.000,0.000 0.000,17.000 0.000,-17.000 0.000,0.000 0.000,0.000 0.000,0.000 0.000,0.000 0.000,0.000 0.000,0.000 0.000,0.000 18.000,0.000-18.000,0.000 0.000,0.000 0.000,0.000 0.000,0.000 0.000,0.000 0.000,0.000 17.000,0.000-17.000,0.000 18.000,0.000-18.000,0.000 0.000,0.000 18.000,0.000-18.000,0.000 0.000,0.000 17.000,0.000-17.000,0.000 0.000,0.000 18.000,0.000-18.000,0.000 18.000,0.000-18.000,0.000 17.000,0.000-17.000,0.000 0.000,0.000 18.000,0.000 0.000,0.000-18.000,0.000 17.000,0.000-17.000,0.000 18.000,0.000-18.000,0.000 18.000,0.000-1.000,0.000-17.000,0.000 18.000,0.000-18.000,0.000 0.000,0.000 18.000,-17.000-1.000,17.000-17.000,0.000 18.000,0.000-18.000,0.000 0.000,0.000 17.000,-18.000-17.000,18.000 0.000,0.000 18.000,0.000-18.000,0.000 0.000,0.000 0.000,0.000 0.000,0.000 0.000,0.000 0.000,0.000 0.000,0.000 18.000,0.000-18.000,0.000 0.000,0.000 0.000,0.000 0.000,0.000 17.000,0.000-17.000,0.000 0.000,0.000 18.000,-18.000-18.000,18.000 0.000,0.000 0.000,0.000 18.000,0.000-18.000,0.000 0.000,-17.000 17.000,17.000-17.000,0.000 0.000,0.000 0.000,0.000 0.000,0.000 0.000,0.000 0.000,-18.000 18.000,18.000-18.000,0.000 0.000,0.000 0.000,0.000 0.000,-17.000 0.000,17.000 0.000,0.000 0.000,-18.000 18.000,18.000-18.000,0.000 0.000,0.000 0.000,-18.000 0.000,18.000 0.000,0.000 0.000,0.000 0.000,-17.000 0.000,17.000 0.000,0.000 0.000,-18.000 0.000,18.000 0.000,-18.000 0.000,18.000 0.000,-17.000 0.000,17.000 0.000,-18.000 0.000,18.000 0.000,-18.000 0.000,18.000 0.000,-17.000 0.000,17.000 0.000,-18.000 0.000,18.000 0.000,-18.000 0.000,1.000 0.000,-1.000 0.000,18.000 0.000,-17.000 0.000,17.000 0.000,-18.000 0.000,18.000 17.000,-18.000-17.000,18.000 0.000,-17.000 0.000,17.000 0.000,-18.000 0.000,0.000 0.000,18.000 0.000,0.000 0.000,-17.000 0.000,-1.000 0.000,18.000 0.000,-18.000 0.000,1.000 18.000,17.000-18.000,-18.000 0.000,0.000 0.000,18.000 0.000,-17.000 0.000,17.000 0.000,-18.000 0.000,1.000 0.000,17.000 0.000,-18.000 18.000,18.000-18.000,-18.000 0.000,18.000 0.000,-17.000 0.000,17.000 0.000,0.000 0.000,-18.000 0.000,18.000 0.000,-18.000 0.000,18.000 0.000,-17.000 0.000,17.000 0.000,-18.000 17.000,18.000-17.000,-18.000 0.000,1.000 0.000,17.000 18.000,-18.000-18.000,18.000 0.000,-18.000 0.000,18.000 0.000,-17.000 18.000,17.000-18.000,-18.000 0.000,18.000 0.000,-17.000 0.000,17.000 0.000,0.000 0.000,-18.000 0.000,18.000 0.000,-18.000 0.000,18.000 0.000,-17.000 0.000,17.000 17.000,-18.000-17.000,18.000 0.000,-18.000 0.000,18.000 0.000,-17.000 0.000,17.000 0.000,0.000 0.000,-18.000 0.000,18.000 0.000,0.000 0.000,0.000 18.000,-18.000-18.000,18.000 0.000,-17.000 0.000,-1.000 0.000,18.000 0.000,-18.000 0.000,1.000 0.000,17.000 0.000,-18.000 18.000,1.000-18.000,-1.000 0.000,18.000 0.000,-18.000 0.000,18.000 0.000,-17.000 0.000,17.000 0.000,-18.000 0.000,0.000 0.000,1.000 0.000,-1.000 0.000,0.000 0.000,1.000 0.000,-1.000 0.000,18.000 0.000,-17.000 0.000,-1.000 0.000,0.000 0.000,1.000 17.000,-1.000-17.000,0.000 0.000,1.000 0.000,17.000 0.000,-18.000 0.000,0.000 0.000,18.000 0.000,-17.000 0.000,-1.000 0.000,-17.000 0.000,17.000 0.000,1.000 0.000,-1.000 0.000,0.000 0.000,1.000 0.000,-1.000 0.000,0.000 0.000,1.000 0.000,17.000 0.000,-18.000 0.000,0.000 0.000,1.000 0.000,17.000 0.000,-18.000 0.000,0.000 0.000,18.000 0.000,-17.000 0.000,-1.000 0.000,18.000 0.000,-17.000 0.000,17.000 0.000,-18.000 0.000,18.000 0.000,-18.000 0.000,18.000 0.000,-17.000 0.000,17.000 0.000,0.000 0.000,-18.000 0.000,18.000 0.000,0.000 0.000,-18.000 0.000,18.000 0.000,-17.000 0.000,17.000 0.000,0.000 0.000,-18.000 0.000,18.000 0.000,0.000 0.000,0.000 0.000,-18.000 0.000,18.000 0.000,0.000 0.000,-17.000 0.000,17.000 0.000,0.000 0.000,-18.000 0.000,0.000 0.000,18.000 0.000,0.000 0.000,-17.000 0.000,-1.000 0.000,18.000 0.000,-17.000 0.000,17.000 0.000,0.000 0.000,-18.000 0.000,0.000 0.000,18.000 0.000,0.000 0.000,-17.000 0.000,17.000 0.000,0.000 0.000,-18.000 0.000,18.000 0.000,0.000 0.000,-18.000 0.000,18.000 0.000,0.000 0.000,0.000 0.000,-17.000 0.000,17.000 0.000,0.000 0.000,0.000 0.000,0.000 0.000,0.000 0.000,0.000 0.000,0.000 0.000,0.000 0.000,0.000 0.000,0.000 0.000,-18.000 0.000,18.000 0.000,0.000 0.000,0.000 0.000,0.000 0.000,0.000 0.000,0.000 0.000,0.000 0.000,0.000 0.000,0.000 0.000,-18.000 0.000,18.000 0.000,0.000 0.000,0.000 0.000,0.000-17.000,0.000 17.000,0.000 0.000,-17.000 0.000,17.000 0.000,0.000 0.000,0.000 0.000,0.000 0.000,-18.000-18.000,18.000 18.000,0.000 0.000,-18.000 0.000,18.000-18.000,0.000 18.000,-17.000 0.000,17.000-17.000,0.000 17.000,-18.000 0.000,18.000-18.000,0.000 18.000,0.000 0.000,0.000-18.000,0.000 18.000,-17.000 0.000,17.000 0.000,0.000-17.000,0.000 17.000,0.000 0.000,0.000 0.000,-18.000-18.000,18.000 18.000,0.000-18.000,0.000 18.000,0.000-17.000,0.000 17.000,0.000-18.000,0.000 18.000,-18.000-18.000,18.000 18.000,0.000-17.000,0.000 17.000,0.000 0.000,0.000 0.000,0.000 0.000,0.000 0.000,0.000 0.000,0.000-18.000,0.000 18.000,0.000 0.000,0.000 0.000,0.000 0.000,0.000-18.000,0.000 18.000,-17.000 0.000,17.000 0.000,0.000-17.000,0.000 17.000,0.000 0.000,0.000-18.000,0.000 18.000,0.000-18.000,0.000 18.000,-18.000-17.000,18.000 17.000,0.000 0.000,0.000-18.000,0.000 18.000,0.000 0.000,0.000-17.000,0.000 17.000,0.000-18.000,0.000 18.000,0.000-18.000,0.000 18.000,0.000-17.000,0.000 17.000,0.000-18.000,0.000 18.000,0.000-18.000,0.000 18.000,0.000 0.000,0.000-17.000,0.000 17.000,0.000-18.000,0.000 18.000,0.000 0.000,0.000-18.000,0.000 18.000,0.000 0.000,0.000 0.000,0.000-17.000,0.000 17.000,0.000 0.000,0.000 0.000,0.000-18.000,0.000 18.000,0.000 0.000,0.000 0.000,0.000 0.000,0.000-18.000,0.000 18.000,0.000 0.000,0.000 0.000,0.000 0.000,0.000 0.000,0.000 0.000,0.000 0.000,0.000-17.000,0.000 17.000,0.000 0.000,0.000 0.000,0.000 0.000,0.000 0.000,0.000 0.000,0.000 0.000,0.000-18.000,0.000 18.000,0.000 0.000,0.000 0.000,0.000 0.000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720" units="cm"/>
          <inkml:channel name="T" type="integer" max="2147480000" units="dev"/>
        </inkml:traceFormat>
        <inkml:channelProperties>
          <inkml:channelProperty channel="X" name="resolution" value="31.29584" units="1/cm"/>
          <inkml:channelProperty channel="Y" name="resolution" value="31.30435" units="1/cm"/>
          <inkml:channelProperty channel="T" name="resolution" value="1" units="1/dev"/>
        </inkml:channelProperties>
      </inkml:inkSource>
      <inkml:timestamp xml:id="ts0" timeString="2025-09-11T04:46:43"/>
    </inkml:context>
    <inkml:brush xml:id="br0">
      <inkml:brushProperty name="width" value="0.05292" units="cm"/>
      <inkml:brushProperty name="height" value="0.05292" units="cm"/>
      <inkml:brushProperty name="color" value="#000000"/>
    </inkml:brush>
  </inkml:definitions>
  <inkml:trace contextRef="#ctx0" brushRef="#br0">12039.000 12382.000 0,'0.000'-26.000'203,"-27.000"52.000"-172,27.000 1.000-15,0.000-1.000 0,0.000 1.000-1,0.000-1.000 1,0.000 1.000 0,0.000-1.000 171,0.000 1.000-171,0.000-1.000-1,27.000-26.000 329,-1.000 0.000-328,27.000 0.000-1,-27.000 0.000 17,1.000 0.000-1,-1.000 0.000-16,-26.000 27.000 1,27.000-27.000 109,-27.000 26.000-109,0.000 27.000 15,0.000-27.000 0,0.000 1.000-15,-27.000-1.000-1,-26.000 1.000 17,0.000-1.000 15,27.000-26.000-1,26.000 27.000-30,-26.000-27.000 0</inkml:trace>
  <inkml:trace contextRef="#ctx0" brushRef="#br0">12012.000 12356.000 0,'27.000'0.000'172,"-1.000"0.000"-157,27.000 0.000 1,26.000 0.000 0,-79.000-26.000-16,27.000 26.000 15,26.000 0.000 32,-27.000-27.000-31,1.000 27.000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887.000 52.000,'0.012'0.000,"0.018"0.000,0.021 0.000,0.020 0.000,0.018 0.000,0.015 0.000,0.012 0.000,0.009 0.000,0.007 0.000,0.004 0.000,0.003 0.000,0.001 0.000,0.000 0.000,0.000 0.000,-0.000 0.000,-0.001 0.000,-0.001 0.000,-0.001 0.000,-0.000 0.000,-0.000 0.000,-0.000 0.000,-0.000 0.000,0.072 0.000,0.145 0.000,0.172 0.000,0.178 0.000,-0.014 0.000,0.461-0.045,0.154-0.067,-0.273 0.005,-0.036-0.007,-0.061 0.001,-0.319 0.038,-0.028 0.005,-0.189 0.014,0.435-0.085,0.018-0.014,0.004-0.003,0.192-0.031,-0.054 0.019,-0.096 0.022,-0.054 0.003,-0.076-0.002,-0.086-0.004,-0.088-0.006,-0.126 0.025,-0.033 0.009,0.028 0.000,-0.015 0.018,-0.044 0.022,-0.022 0.016,-0.022 0.014,-0.021 0.013,-0.064-0.004,0.005-0.024,0.095-0.030,0.037-0.010,0.023-0.002,0.079-0.039,0.016-0.038,-0.112 0.033,0.007-0.001,-0.054 0.026,0.008 0.006,0.256-0.059,-0.029 0.028,-0.048 0.029,-0.057 0.028,-0.058 0.025,-0.062 0.021,-0.059 0.017,-0.053 0.014,-0.045 0.010,-0.037 0.007,-0.029 0.005,-0.022 0.003,-0.016 0.001,-0.010 0.000,0.218 0.025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922.000 19.000,'0.016'0.000,"0.025"0.000,0.029 0.000,0.028 0.000,0.026 0.000,0.022 0.000,0.018 0.000,0.014 0.000,0.011 0.000,0.007 0.000,0.005 0.000,0.003 0.000,0.001 0.000,0.000 0.000,-0.000 0.000,-0.002 0.029,-0.013 0.044,-0.015 0.050,-0.015 0.049,-0.013 0.044,-0.011 0.037,-0.009 0.030,-0.007 0.022,-0.005 0.016,-0.018-0.020,-0.015-0.013,-0.016-0.017,-0.015-0.019,-0.014-0.019,-0.011-0.017,-0.009-0.003,-0.008-0.009,-0.005-0.006,-0.004-0.003,-0.002-0.002,-0.001-0.000,-0.000 0.000,0.000 0.001,0.000 0.001,0.000 0.001,0.001 0.017,0.001 0.019,0.000 0.020,0.000 0.020,0.000 0.017,0.000 0.015,-0.015-0.017,-0.023-0.022,-0.026-0.028,-0.026-0.030,-0.024-0.028,-0.020-0.024,-0.016-0.020,-0.013-0.016,-0.009-0.012,-0.006-0.009,-0.004-0.006,0.001-0.014,-0.010-0.012,-0.011-0.013,-0.010-0.012,-0.009-0.011,-0.008-0.009,-0.007-0.007,-0.005-0.005,0.002-0.004,0.009-0.003,0.012-0.002,0.013-0.001,0.012-0.000,0.011-0.000,0.009 0.000,0.007 0.000,0.006 0.000,0.004 0.000,0.003 0.000,0.002 0.000,0.001 0.000,-0.008-0.007,-0.003-0.012,-0.003-0.013,-0.003-0.013,-0.003-0.012,-0.003-0.010,-0.002-0.008,-0.002-0.006,-0.001-0.005,-0.001-0.003,-0.001-0.002,0.005-0.007,-0.006-0.017,-0.007-0.019,-0.007-0.019,-0.006-0.017,-0.006-0.015,-0.005-0.012,-0.004-0.010,-0.003-0.007,0.025-0.001,0.022-0.016,0.026-0.018,0.027-0.017,0.026-0.016,0.023-0.014,0.006-0.000,-0.005 0.005,-0.012 0.009,-0.016 0.012,-0.018 0.012,0.001 0.009,0.005-0.010,0.010-0.016,0.013-0.018,0.014-0.019,0.010-0.038,0.015 0.001,0.013 0.008,0.011 0.012,0.009 0.044,0.006 0.009,0.004 0.008,0.003 0.006,0.003-0.029,0.002-0.003,0.001-0.005,0.019 0.000,0.029 0.004,0.033 0.006,0.033 0.007,0.025 0.013,0.018 0.016,0.012 0.016,0.007 0.016,0.004 0.014,0.001 0.012,-0.024 0.019,0.008-0.025,0.010-0.033,0.010-0.037,0.072-0.087,0.021 0.019,0.017 0.040,0.039 0.044,0.032 0.055,-0.009 0.056,-0.004 0.041,-0.011 0.034,-0.015 0.027,-0.054 0.021,-0.019 0.012,-0.018 0.009,-0.017 0.006,-0.015 0.004,-0.012 0.002,0.022 0.002,0.010-0.000,0.014-0.001,0.016-0.001,0.016-0.002,0.015-0.002,0.048-0.001,0.032-0.001,-0.078-0.001,0.002-0.001,-0.001-0.000,-0.003-0.000,0.071-0.000,0.070-0.000,0.083-0.000,-0.010 0.047,0.134 0.050,0.014 0.022,-0.011 0.007,-0.375-0.061,0.278 0.136,-0.034 0.048,-0.033 0.038,0.033 0.058,-0.039-0.017,-0.035-0.035,-0.075-0.087,0.098 0.034,-0.046-0.018,-0.062-0.009,-0.067-0.003,-0.040 0.007,-0.039-0.006,-0.026-0.006,-0.015-0.006,-0.007-0.005,-0.002-0.004,0.001-0.003,0.003-0.002,0.004-0.002,0.004-0.001,0.004-0.001,-0.005 0.005,0.001 0.020,0.001 0.023,0.000 0.023,0.000 0.021,-0.000 0.018,-0.030-0.026,-0.017 0.003,-0.019 0.001,-0.019-0.001,-0.023-0.030,-0.013-0.000,-0.012 0.000,-0.010 0.001,-0.008 0.020,-0.008-0.009,-0.006-0.011,-0.004-0.012,-0.003-0.012,-0.002-0.011,-0.000 0.005,-0.000 0.039,0.000 0.050,-0.001 0.118,0.001 0.009,0.001-0.014,0.001-0.027,0.001-0.032,0.001-0.127,0.000 0.008,-0.010 0.121,-0.015-0.016,-0.018-0.027,-0.018-0.032,-0.016-0.032,-0.014-0.030,-0.011-0.026,-0.009-0.022,-0.016 0.016,-0.029 0.051,-0.031 0.064,-0.001-0.015,-0.017-0.007,-0.014-0.021,-0.011-0.030,-0.023-0.006,-0.015-0.003,-0.014 0.005,-0.012 0.009,-0.002 0.005,0.002 0.004,0.004 0.003,0.046-0.049,-0.004-0.017,-0.007-0.020,-0.128 0.042,-0.050 0.004,-0.050 0.013,0.202-0.099,-0.014-0.006,-0.243 0.092,-0.026 0.032,0.054-0.017,0.025-0.012,0.035-0.021,0.039-0.026,0.039-0.027,-0.009-0.003,0.060-0.019,0.055-0.012,0.047-0.006,0.038-0.002,0.029 0.000,0.021 0.002,0.015 0.002,0.009 0.003,-0.019-0.008,-0.035-0.012,-0.042-0.014,-0.043-0.014,-0.039-0.013,-0.016 0.000,0.009 0.007,0.021 0.012,0.025 0.013,0.026 0.013,0.024 0.011,0.021 0.010,0.017 0.008,-0.270 0.325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944.000 14.000,'0.009'0.000,"0.014"0.000,0.016 0.000,0.016 0.000,0.014 0.000,0.012 0.000,0.009 0.000,0.007 0.000,0.005 0.000,0.003 0.000,0.002 0.000,0.001 0.000,0.000 0.000,0.000 0.000,-0.000 0.000,-0.000 0.000,-0.000 0.000,-0.000 0.000,-0.000 0.000,-0.000 0.000,-0.000 0.000,-0.000 0.000,-0.000 0.000,-0.000 0.000,-0.000 0.000,-0.000 0.000,0.000 0.000,0.000 0.000,0.008 0.000,0.027 0.000,0.031 0.000,0.032 0.000,0.030 0.000,0.026 0.000,-0.010 0.000,0.004 0.000,-0.001 0.000,-0.004 0.000,-0.006 0.000,0.041 0.000,0.005 0.000,0.007 0.000,0.007 0.000,0.007 0.000,0.006 0.000,-0.037 0.000,-0.015 0.000,-0.019 0.000,-0.019 0.000,-0.018 0.000,-0.017 0.000,-0.014 0.000,0.006 0.027,-0.001 0.041,0.002 0.047,0.004 0.047,0.005 0.043,0.005 0.037,0.005 0.030,0.005 0.024,0.004 0.018,0.017 0.020,0.016 0.008,0.017 0.004,-0.119-0.147,-0.007 0.012,0.040 0.109,-0.022 0.011,-0.023 0.003,-0.023-0.002,-0.016-0.054,0.017 0.012,0.027 0.063,0.002 0.022,0.026 0.115,-0.018 0.002,-0.022-0.010,-0.021-0.022,-0.024-0.048,-0.021-0.052,-0.018-0.051,-0.015-0.046,-0.011-0.040,-0.008-0.033,-0.006-0.026,-0.004 0.005,-0.002 0.020,-0.001 0.029,-0.000 0.033,0.000 0.032,-0.026-0.004,-0.040-0.023,-0.046-0.035,-0.046-0.039,-0.042-0.039,-0.037-0.036,0.020 0.007,0.012 0.047,0.021 0.064,0.012 0.016,-0.021 0.026,-0.030 0.017,-0.036 0.010,-0.060 0.018,-0.023-0.027,-0.015-0.036,-0.020-0.019,0.023-0.031,0.032-0.025,0.035-0.020,0.035-0.015,0.032-0.010,0.028-0.007,0.023-0.004,0.001 0.004,0.004-0.003,-0.002-0.002,-0.006-0.002,-0.007-0.001,-0.008-0.001,-0.007-0.001,-0.006-0.000,-0.005-0.000,-0.005-0.008,-0.000-0.015,0.001-0.016,0.002-0.016,0.002-0.015,0.002-0.012,0.002-0.010,0.002-0.008,0.001-0.006,0.001-0.004,0.009-0.002,0.009-0.001,0.010-0.001,0.009-0.000,0.008 0.000,0.007 0.000,0.006 0.000,0.004 0.000,0.003 0.000,0.002 0.000,0.001 0.000,0.001 0.000,0.000 0.000,0.000 0.000,-0.000 0.000,0.001-0.012,-0.003-0.019,-0.003-0.022,-0.004-0.022,-0.003-0.020,-0.003-0.017,-0.002-0.014,-0.002-0.011,-0.001-0.008,-0.001-0.006,-0.001-0.004,-0.000-0.002,-0.000-0.001,0.011-0.001,-0.002-0.020,-0.003-0.024,-0.003-0.024,-0.003-0.023,-0.003-0.021,-0.010-0.053,0.022-0.003,0.026 0.005,0.026 0.010,0.029 0.019,0.018-0.021,0.017 0.031,0.009-0.010,0.007-0.009,-0.004-0.051,-0.009 0.021,-0.014 0.029,-0.015 0.032,-0.015 0.032,-0.014 0.029,-0.012 0.025,-0.010 0.020,-0.006 0.000,0.011 0.007,0.016 0.002,0.017-0.001,0.016-0.003,0.014-0.004,0.012-0.004,0.009-0.003,0.007-0.003,0.005-0.002,0.003-0.002,0.002-0.007,0.001-0.029,0.000-0.033,0.000-0.033,-0.000-0.030,0.013-0.005,0.020 0.007,0.023 0.016,0.023 0.020,0.021 0.021,0.018 0.020,0.017 0.020,0.008 0.029,0.004 0.028,0.001 0.025,-0.001 0.021,-0.002 0.016,-0.002 0.012,-0.002 0.009,-0.002 0.006,-0.002 0.004,-0.002 0.002,-0.001 0.001,-0.001-0.000,-0.001-0.001,-0.000-0.001,-0.018-0.007,-0.015-0.016,-0.017-0.019,-0.017-0.019,-0.016-0.018,-0.014-0.016,-0.012-0.013,-0.009-0.011,-0.007-0.008,-0.005-0.006,0.006-0.005,0.012 0.019,0.016 0.024,0.016 0.025,0.015 0.023,0.013 0.020,0.011 0.017,0.009 0.013,0.006 0.010,0.005 0.007,0.003 0.005,0.002 0.003,0.001 0.001,0.000 0.001,-0.000-0.000,-0.000-0.001,-0.000-0.001,-0.000-0.001,-0.000-0.001,-0.000-0.001,-0.000-0.001,-0.000-0.000,-0.000-0.000,-0.000-0.000,-0.000-0.000,-0.000-0.000,0.296-0.100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904.000 68.000,'0.003'-0.004,"0.004"-0.006,0.004-0.007,0.004-0.006,0.004-0.006,0.003-0.005,0.003-0.004,0.002-0.003,0.001-0.002,0.001-0.001,0.001-0.001,0.000-0.000,0.000-0.000,0.000 0.000,-0.000 0.000,-0.000 0.000,-0.000 0.000,-0.000 0.000,-0.000 0.000,-0.000 0.000,-0.000 0.000,-0.000 0.000,-0.000 0.000,0.000 0.000,0.000 0.000,0.000 0.000,-0.000 0.000,0.000 0.000,0.000 0.000,0.000-0.000,0.000-0.000,0.000 0.000,0.000-0.000,0.000-0.000,0.000 0.000,0.000-0.000,0.000 0.000,0.000 0.000,-0.000 0.000,0.000 0.000,0.000 0.000,0.000 0.000,0.000 0.000,0.000 0.000,0.000 0.000,0.000 0.000,0.000 0.000,0.000 0.000,-0.000 0.000,0.000 0.000,0.000-0.000,0.000 0.000,0.000 0.000,0.000 0.000,0.000 0.000,0.000 0.000,0.000 0.000,0.000 0.000,-0.000 0.000,0.000-0.000,0.000 0.000,0.000 0.000,0.000 0.000,0.000 0.000,0.000 0.000,0.000 0.000,0.000 0.000,0.000 0.000,-0.000-0.000,0.000-0.003,0.002-0.006,0.002-0.007,0.002-0.006,0.002-0.006,0.002-0.005,0.001-0.004,0.001-0.003,0.001-0.002,0.001-0.002,0.000-0.001,0.000-0.001,0.000-0.000,0.000-0.000,0.000 0.000,-0.000 0.000,-0.000 0.000,-0.000 0.000,-0.000 0.000,-0.000 0.000,0.000 0.000,-0.000 0.000,0.000 0.000,0.010-0.020,0.016-0.032,0.018-0.036,0.018-0.035,0.016-0.032,0.014-0.027,-0.003-0.004,-0.013 0.011,-0.018 0.020,-0.019 0.023,-0.019 0.023,-0.017 0.021,-0.014 0.018,-0.011 0.015,-0.009 0.012,-0.001 0.010,0.004 0.003,0.007 0.001,0.008-0.001,0.008-0.002,0.007-0.002,0.006-0.002,0.005-0.002,0.004-0.002,0.003-0.002,0.002-0.001,0.002-0.001,0.001-0.001,0.001-0.001,0.000-0.000,0.005-0.011,0.001-0.002,0.001-0.002,0.001-0.002,0.000-0.001,0.000-0.001,0.000-0.001,0.000-0.001,0.000-0.000,0.000-0.000,0.000-0.000,0.000-0.000,0.000 0.000,-0.003 0.014,-0.004 0.021,-0.005 0.023,-0.005 0.023,-0.004 0.020,-0.003 0.017,-0.003 0.013,-0.002 0.010,-0.001 0.007,-0.001 0.005,-0.001 0.003,-0.000 0.002,-0.000 0.001,0.000-0.000,0.000-0.000,0.000-0.001,0.000-0.001,0.000-0.001,0.000-0.001,0.000-0.000,0.000-0.000,0.000-0.000,0.000-0.000,0.000-0.000,0.000-0.000,0.000-0.000,0.000-0.000,0.000 0.000,0.000 0.000,0.000 0.000,0.000 0.000,0.000 0.000,0.000 0.000,0.000 0.000,0.000 0.000,0.000 0.000,0.000 0.000,0.000 0.000,-0.000 0.000,0.000 0.000,0.000 0.000,0.000 0.000,-0.000 0.000,0.000 0.000,0.000 0.000,0.000-0.000,0.000 0.000,0.000 0.000,0.000 0.000,-0.000 0.000,0.000 0.000,0.000 0.000,0.000 0.000,-0.000 0.000,0.000 0.000,0.000 0.000,0.000 0.000,0.000 0.000,0.000 0.000,0.000 0.000,-0.000 0.000,0.000 0.000,0.000 0.000,0.000 0.000,-0.000 0.000,0.000 0.000,-0.007 0.039,-0.005 0.061,-0.006 0.070,-0.006 0.070,-0.005 0.064,-0.005 0.056,0.025-0.011,0.046 0.033,0.080 0.125,0.054 0.047,0.043 0.039,0.033-0.026,0.024-0.063,0.016-0.081,-0.030 0.066,-0.034 0.024,-0.042-0.016,-0.044-0.040,-0.042-0.052,-0.037-0.055,-0.031-0.053,-0.025-0.048,-0.020-0.041,-0.015-0.010,-0.011-0.006,-0.007 0.004,-0.004 0.010,-0.001 0.013,0.000 0.014,0.001 0.013,0.013-0.003,0.019-0.011,0.021-0.015,0.021-0.016,0.019-0.016,0.016-0.014,0.013-0.012,0.010-0.010,0.007-0.007,0.005-0.005,0.003-0.004,0.002-0.002,0.001-0.001,0.000-0.000,-0.000 0.000,1.345 0.328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1576.000 934.000,'0.021'0.000,"0.032"0.000,0.036 0.000,0.035 0.000,0.031 0.000,0.026 0.000,0.021 0.000,0.015 0.000,0.011 0.000,0.007 0.000,0.004 0.000,0.002 0.000,0.001 0.000,-0.000 0.000,-0.001 0.000,-0.001 0.000,-0.001 0.000,0.027-0.028,0.055-0.043,0.063-0.048,-0.153 0.046,0.019-0.003,0.089-0.013,0.059 0.003,0.143-0.005,0.083 0.009,0.053 0.010,0.029 0.011,0.011 0.011,-0.002 0.010,0.075 0.006,-0.028 0.010,-0.191 0.010,-0.018 0.004,0.241 0.003,-0.070 0.006,-0.076 0.004,-0.133 0.001,-0.066 0.001,-0.060 0.000,-0.052-0.000,-0.044-0.000,0.489 0.009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1578.000 942.000,'0.020'0.000,"0.031"0.000,0.035 0.000,0.035 0.000,0.032 0.000,0.028 0.000,0.023 0.000,0.018 0.000,0.014 0.000,0.010 0.000,0.007 0.000,0.004 0.000,0.045 0.000,0.054 0.000,0.059 0.000,-0.055 0.000,0.065 0.000,0.050 0.000,0.037 0.000,-0.044 0.000,0.016 0.000,0.218 0.000,0.102 0.000,-0.025 0.000,0.056 0.000,-0.194 0.000,0.007 0.000,0.326 0.000,-0.026 0.000,-0.044 0.000,-0.054 0.000,0.012 0.000,-0.092 0.000,-0.091 0.000,-0.181 0.000,-0.032 0.000,1.422 0.000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406.000 927.000,'0.000'-17.000,"0.000"17.000,0.000 0.000,0.000 0.000,0.000 0.000,0.000 0.000,0.000 0.000,0.000-18.000,0.000 18.000,0.000 0.000,0.000 0.000,0.000-18.000,0.000 18.000,17.000 0.000,-17.000 0.000,0.000-17.000,0.000 17.000,0.000 0.000,0.000 0.000,0.000-18.000,0.000 18.000,0.000 0.000,17.000 0.000,-17.000-18.000,0.000 18.000,17.000 0.000,0.000-17.000,0.000-1.000,0.000 0.000,0.000 1.000,17.000-19.000,-34.000 36.000,34.000-35.000,-1.000 17.000,1.000-17.000,0.000 0.000,-17.000 17.000,17.000-17.000,-17.000 17.000,17.000 1.000,-17.000-1.000,17.000 0.000,-17.000 1.000,0.000-1.000,17.000 0.000,-17.000 1.000,0.000-1.000,0.000 0.000,0.000 18.000,0.000-17.000,-17.000 17.000,17.000 0.000,-17.000-18.000,17.000 18.000,0.000 0.000,-17.000 0.000,16.000-18.000,1.000 18.000,0.000-17.000,-17.000 17.000,17.000-18.000,-17.000 18.000,17.000 0.000,0.000-18.000,-17.000 18.000,17.000-17.000,-17.000 17.000,0.000 0.000,17.000 0.000,-17.000 0.000,0.000-18.000,17.000 18.000,-17.000 0.000,0.000 0.000,17.000 0.000,-17.000-18.000,0.000 18.000,0.000 0.000,17.000 0.000,-17.000 0.000,0.000 0.000,0.000 0.000,0.000 0.000,0.000 0.000,0.000 0.000,0.000 0.000,0.000 0.000,17.000 0.000,-34.000 0.000,17.000 0.000,0.000 0.000,0.000 0.000,0.000 0.000,0.000 0.000,0.000 0.000,0.000 0.000,0.000 0.000,0.000 0.000,0.000 0.000,0.000 0.000,0.000 0.000,-17.000 0.000,17.000 0.000,0.000 0.000,0.000 0.000,0.000 0.000,0.000 0.000,0.000 0.000,0.000 0.000,0.000 0.000,0.000 0.000,0.000 0.000,0.000 0.000,0.000 0.000,-17.000 0.000,17.000 0.000,0.000 0.000,0.000 0.000,0.000 0.000,0.000 0.000,0.000 0.000,0.000 0.000,0.000 0.000,-17.000 0.000,17.000 0.000,0.000 0.000,-17.000 0.000,17.000 0.000,0.000 0.000,-17.000 0.000,0.000 0.000,17.000 0.000,0.000 0.000,-17.000 0.000,0.000 0.000,0.000 0.000,0.000 0.000,1.000 0.000,-1.000 0.000,17.000 0.000,-17.000 0.000,17.000 0.000,-17.000 0.000,17.000 0.000,-17.000 0.000,17.000 0.000,-17.000 0.000,17.000 0.000,0.000 0.000,-17.000 0.000,17.000 0.000,0.000 0.000,0.000 0.000,-17.000 0.000,17.000 0.000,0.000 0.000,0.000 0.000,-17.000 0.000,17.000 0.000,0.000 0.000,-17.000 0.000,17.000 0.000,0.000 0.000,0.000-17.000,-17.000 17.000,0.000 0.000,17.000 0.000,-17.000 0.000,17.000-18.000,0.000 18.000,-17.000 0.000,17.000 0.000,0.000 0.000,0.000 0.000,0.000 0.000,0.000 0.000,17.000 0.000,-17.000 0.000,0.000 0.000,0.000 0.000,0.000 0.000,0.000 0.000,17.000 0.000,-17.000 0.000,0.000 0.000,0.000 0.000,0.000 0.000,17.000 0.000,-17.000 0.000,0.000 0.000,0.000 0.000,0.000 0.000,0.000 0.000,17.000 0.000,-17.000 0.000,0.000 0.000,0.000 0.000,0.000 0.000,0.000 0.000,17.000 0.000,-17.000 0.000,0.000 0.000,0.000 0.000,0.000 0.000,0.000 0.000,17.000 0.000,-17.000 0.000,0.000 0.000,17.000 0.000,0.000 0.000,0.000 0.000,0.000 0.000,0.000 0.000,17.000 0.000,-18.000 0.000,1.000 0.000,0.000 0.000,0.000 0.000,0.000 0.000,0.000 0.000,0.000 0.000,0.000 0.000,0.000 0.000,-17.000 0.000,17.000 0.000,-17.000 0.000,0.000 0.000,0.000 0.000,0.000 0.000,0.000 0.000,0.000 0.000,0.000 0.000,0.000 0.000,0.000 0.000,0.000 0.000,0.000 0.000,0.000 0.000,0.000 0.000,0.000 0.000,0.000 0.000,0.000 0.000,0.000 0.000,0.000 0.000,0.000 0.000,0.000 0.000,0.000 0.000,0.000 0.000,0.000 18.000,0.000-18.000,0.000 0.000,0.000 0.000,0.000 0.000,0.000 0.000,0.000 0.000,0.000 0.000,0.000 0.000,0.000 0.000,0.000 0.000,0.000 0.000,0.000 0.000,0.000 0.000,0.000 0.000,0.000 0.000,0.000 0.000,0.000 0.000,0.000 0.000,0.000 0.000,0.000 0.000,0.000 0.000,0.000 0.000,0.000 0.000,0.000 0.000,0.000 0.000,0.000 17.000,0.000-17.000,0.000 0.000,0.000 18.000,0.000-18.000,0.000 0.000,-17.000 18.000,17.000 17.000,-17.000-17.000,17.000-18.000,0.000 35.000,-17.000 0.000,0.000-17.000,17.000 0.000,-17.000 17.000,17.000-17.000,-17.000-1.000,0.000 19.000,17.000-19.000,-17.000 1.000,17.000 0.000,-17.000-1.000,17.000-17.000,0.000 18.000,0.000-18.000,0.000 0.000,0.000 0.000,0.000 0.000,0.000 0.000,0.000 0.000,0.000 0.000,0.000 0.000,0.000 0.000,0.000 0.000,17.000 0.000,-17.000 0.000,0.000 0.000,0.000 0.000,0.000 0.000,0.000 0.000,0.000 0.000,0.000 0.000,0.000 0.000,0.000 0.000,0.000 0.000,0.000 0.000,0.000 0.000,0.000 0.000,0.000 0.000,0.000 0.000,17.000 0.000,-17.000 0.000,0.000 0.000,0.000 0.000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1610.000 921.000,'0.009'0.028,"0.015"0.043,0.017 0.050,0.017 0.051,0.016 0.047,0.014 0.042,0.012 0.035,0.009 0.028,0.001 0.049,0.034 0.181,-0.004 0.064,0.005 0.131,0.042 0.271,0.030 0.139,0.011 0.115,-0.003 0.093,-0.013 0.049,-0.019 0.015,0.001-0.010,0.015-0.027,0.001-0.014,-0.009-0.004,-0.016 0.003,-0.020 0.008,-0.022-0.013,-0.022-0.027,-0.022-0.035,-0.020-0.040,-0.018-0.065,-0.016-0.079,-0.013-0.063,-0.011-0.048,0.009-0.154,0.025-0.015,0.044 0.203,0.013-0.060,0.002-0.070,-0.005-0.072,-0.030-0.231,-0.007-0.036,0.202 2.165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1623.000 913.000,'0.014'0.027,"0.021"0.041,0.023 0.046,0.022 0.045,0.020 0.040,0.017 0.034,0.014 0.027,0.010 0.021,0.007 0.015,0.005 0.010,0.003 0.006,0.002 0.003,0.001 0.001,-0.044-0.035,0.023 0.139,0.036 0.271,0.003 0.211,0.015 0.309,-0.016 0.120,-0.052-0.241,-0.014 0.056,-0.003 0.212,-0.019 0.017,-0.017-0.006,-0.016-0.021,-0.014-0.055,-0.012-0.077,-0.011-0.220,-0.006-0.069,-0.005 0.087,-0.005-0.118,-0.004-0.117,-0.003-0.109,-0.002-0.056,-0.001-0.071,0.002-0.152,0.000-0.019,-0.000 0.064,0.001 0.034,0.001 0.026,0.001 0.018,0.000 0.135,0.001 0.055,0.001 0.055,0.001-0.065,0.000-0.021,0.000-0.038,0.000-0.047,0.000-0.044,0.000 0.015,0.000 0.187,0.000-0.035,0.000-0.053,-0.000-0.191,0.000-0.017,0.000 0.075,0.000-0.048,-0.000-0.051,0.000-0.050,0.000-0.045,0.000-0.004,-0.000 0.022,0.000 0.037,0.000 0.044,0.000 0.046,0.000 0.043,0.000-0.088,0.000 0.015,0.000 0.088,0.000-0.024,0.000-0.037,0.000-0.043,0.000-0.044,0.000 0.781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1640.000 945.000,'2.000'0.000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1659.000 914.000,'-0.028'0.000,"-0.043"0.000,-0.048 0.000,-0.048 0.000,-0.043 0.000,-0.037 0.000,-0.030 0.000,-0.023 0.000,-0.017 0.000,0.016-0.012,0.049-0.017,0.060-0.020,0.061-0.019,0.056-0.017,0.048-0.014,0.039-0.011,0.030-0.009,0.022-0.006,0.016-0.004,0.010-0.003,0.006-0.001,0.003-0.001,0.000 0.000,-0.001 0.000,-0.001 0.001,-0.002 0.001,-0.002 0.001,-0.002 0.001,-0.001 0.000,-0.001 0.000,-0.001 0.000,-0.001 0.000,0.043-0.006,0.112-0.070,0.092-0.064,0.073-0.056,0.057-0.048,0.042-0.040,0.101-0.063,0.019 0.021,0.001 0.033,-0.035 0.055,-0.048 0.060,-0.053 0.059,-0.054 0.055,-0.012 0.066,-0.039 0.087,-0.029 0.083,0.115 0.154,0.140 0.162,-0.151-0.015,0.198 0.253,0.001 0.067,-0.304-0.280,0.001 0.033,0.250 0.354,-0.000 0.030,-0.045-0.015,-0.070-0.043,-0.081-0.057,-0.194-0.292,-0.029-0.011,0.036 0.134,-0.028-0.031,-0.016-0.034,-0.008-0.034,-0.023-0.042,-0.016-0.006,-0.012 0.025,-0.020 0.007,-0.020 0.010,-0.018 0.012,-0.022-0.048,-0.010 0.042,-0.028 0.262,-0.051 0.052,-0.054 0.029,-0.021-0.105,-0.047 0.073,0.002-0.059,-0.009 0.018,-0.110 0.236,-0.083 0.032,-0.010-0.087,-0.042 0.020,-0.057 0.020,-0.065 0.018,0.016-0.121,-0.056-0.015,-0.231 0.220,-0.025-0.005,0.025-0.114,-0.104 0.003,0.001-0.052,-0.142 0.105,-0.818 0.649,-0.006-0.076,0.232-0.229,0.252-0.222,0.285-0.232,0.281-0.219,0.256-0.193,0.219-0.161,0.178-0.128,0.138-0.096,0.101-0.069,0.071-0.047,0.046-0.029,0.027-0.016,0.013-0.006,0.075-0.050,0.105-0.071,0.116-0.079,0.104-0.035,0.152-0.046,-0.251 0.150,0.069-0.017,0.408-0.180,0.050-0.032,-0.194 0.094,0.051-0.014,0.024 0.004,0.003 0.018,0.212-0.095,-0.103 0.009,0.027-0.010,-0.061 0.062,-0.088 0.071,-0.099 0.071,-0.099 0.066,-0.127 0.064,-0.069 0.043,-0.058 0.035,0.005 0.026,-0.048 0.026,-0.037 0.017,-0.102 0.029,0.005 0.043,0.085 0.084,-0.013 0.042,-0.021 0.026,-0.024 0.015,-0.024 0.006,-0.038 0.005,-0.000 0.047,0.005 0.055,-0.046 0.007,-0.016 0.071,-0.040-0.013,-0.017 0.034,0.002 0.137,-0.026 0.023,-0.024 0.010,-0.021 0.001,-0.024-0.114,-0.011-0.003,-0.005 0.244,-0.015-0.047,-0.010-0.060,-0.004-0.188,-0.002-0.017,-0.002-0.009,-0.001-0.003,-0.002 0.108,0.001-0.001,0.001 0.034,-0.028-0.043,-0.047 0.008,-0.012-0.056,-0.011 0.003,-0.073 0.051,-0.114 0.082,0.009-0.122,-0.070 0.024,-0.309 0.297,-0.079 0.010,0.141-0.207,-0.014-0.041,-0.231 0.125,0.015-0.081,0.032-0.077,0.041-0.070,0.297-0.202,0.013-0.031,-0.134 0.023,0.015-0.051,-0.033-0.046,-0.066-0.040,-0.206-0.024,0.024-0.041,0.063-0.030,0.084-0.021,0.090-0.014,0.216-0.001,0.021-0.003,0.555-1.123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1704.000 918.000,'-0.007'-0.014,"-0.010"-0.021,-0.012-0.023,-0.011-0.023,-0.010-0.021,-0.009-0.018,-0.007-0.014,-0.006-0.011,-0.004-0.008,-0.003-0.006,-0.002-0.004,-0.001-0.002,-0.000-0.001,-0.000-0.000,0.000 0.000,0.000 0.001,0.000 0.001,0.000 0.001,0.000 0.001,0.000 0.001,0.000 0.000,0.000 0.000,0.000 0.000,0.000 0.000,0.000 0.000,-0.023 0.048,-0.073 0.011,-0.186-0.006,-0.138 0.020,-0.125 0.019,0.056 0.023,-0.009 0.011,0.011 0.010,0.025 0.008,0.091 0.007,-0.023 0.004,-0.278 0.004,0.017 0.004,0.044 0.002,0.256-0.001,0.012 0.000,-0.111 0.031,0.009 0.048,-0.073 0.082,0.037 0.055,0.042 0.043,0.169-0.032,0.044 0.045,0.046 0.050,0.077-0.070,0.001 0.002,0.006 0.008,0.009 0.013,0.012 0.029,0.013 0.041,-0.031 0.218,0.029 0.047,0.028 0.026,0.025 0.011,0.011 0.280,0.030 0.104,0.025-0.201,0.011 0.004,0.008-0.007,0.006-0.060,0.004 0.014,0.026-0.027,0.041-0.055,0.026-0.049,0.014-0.042,0.025-0.015,0.019-0.055,0.018-0.054,0.017-0.050,-0.042-0.158,0.020-0.030,0.140 0.057,0.049-0.064,-0.054-0.071,0.026-0.001,0.080 0.016,0.028-0.015,0.023 0.005,0.018 0.019,-0.049-0.003,0.011 0.027,0.142 0.083,0.006-0.004,-0.066-0.049,-0.002-0.023,-0.002-0.004,-0.002 0.011,-0.002-0.003,-0.002-0.013,-0.002-0.019,-0.002-0.023,0.124 0.042,-0.081 0.000,-0.096 0.010,-0.099-0.020,-0.039-0.002,-0.024-0.004,-0.013-0.005,-0.005-0.005,0.001-0.005,-0.020 0.003,-0.001 0.029,-0.001 0.037,-0.001 0.040,-0.048-0.060,0.017-0.004,0.086 0.062,0.012-0.005,0.004-0.006,-0.002-0.006,-0.084-0.055,-0.018 0.014,0.042 0.105,-0.044 0.002,-0.044-0.008,-0.040-0.014,-0.036-0.017,-0.027 0.012,-0.027-0.005,-0.021-0.001,-0.015 0.001,-0.010 0.003,-0.006 0.003,-0.000-0.061,-0.001 0.019,-0.000 0.024,0.000 0.027,0.000 0.027,0.001 0.027,-0.029 0.184,-0.041 0.044,-0.047 0.033,-0.003-0.155,-0.042 0.004,-0.123 0.183,-0.045 0.012,-0.027 0.006,0.075-0.179,-0.021-0.005,-0.024-0.004,-0.025-0.003,-0.149 0.121,-0.004-0.080,0.013-0.094,0.050-0.087,0.021-0.040,0.020-0.024,0.085-0.082,-0.006-0.027,-0.078 0.012,0.031-0.032,0.042-0.026,0.045-0.020,0.043-0.015,0.039-0.010,0.034-0.007,0.027-0.004,0.021-0.002,0.016-0.000,0.011 0.001,-0.004-0.013,-0.027-0.007,-0.035-0.009,-0.039-0.009,-0.038-0.009,-0.000-0.010,-0.035-0.005,-0.136-0.052,-0.062-0.083,-0.054-0.093,0.056-0.075,0.030-0.107,0.086-0.019,0.043-0.049,0.045-0.037,0.045-0.026,0.019 0.006,-0.001 0.029,0.009 0.020,0.016 0.013,0.002-0.033,0.027 0.030,0.027 0.033,0.026 0.033,0.042 0.125,0.010-0.024,-0.007-0.347,0.021-0.104,0.016-0.085,0.033 0.170,0.044-0.043,0.068-0.145,0.045 0.031,0.035 0.058,0.026 0.072,-0.073 0.263,0.020-0.007,0.024-0.007,0.026-0.007,0.127-0.185,0.042-0.044,-0.024 0.067,0.024-0.009,0.151-0.180,0.021 0.015,-0.103 0.172,0.037-0.016,0.190-0.220,0.019-0.037,-0.080 0.096,-0.006 0.012,-0.011 0.045,-0.013 0.067,-0.015 0.031,-0.015 0.005,-0.014-0.014,-0.013-0.027,0.149-0.256,-0.052 0.001,-0.058 0.022,-0.221 0.330,-0.009 0.018,0.049-0.036,0.003 0.059,-0.065 0.099,-0.022 0.022,0.009-0.041,-0.042 0.010,-0.031-0.023,-0.048 0.001,-0.045-0.001,-0.040-0.003,-0.038 0.024,-0.026-0.005,0.001-0.084,0.004 0.056,0.016 0.071,0.022 0.075,0.503-0.295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1716.000 916.000,'0.020'-0.014,"0.031"-0.021,0.036-0.024,0.035-0.024,0.032-0.022,0.028-0.019,0.023-0.015,0.018-0.012,0.013-0.009,0.009-0.006,0.006-0.004,0.004-0.002,-0.010 0.025,0.018 0.017,0.021 0.020,0.022 0.020,0.021 0.019,0.005 0.018,-0.000 0.015,-0.005 0.012,-0.009 0.010,0.134 0.007,-0.097 0.005,0.034 0.002,0.094 0.002,0.028 0.002,0.089 0.002,0.011 0.000,0.137 0.023,-0.021 0.033,-0.033 0.037,-0.037 0.036,-0.184-0.012,-0.036 0.020,-0.035 0.020,-0.032 0.018,-0.035 0.016,-0.002 0.033,-0.017 0.036,-0.027 0.037,-0.009 0.036,0.004 0.033,0.103 0.190,0.001 0.050,-0.004 0.035,-0.129-0.200,0.011 0.037,0.055 0.145,-0.018 0.022,-0.029 0.007,-0.035-0.003,-0.047-0.048,-0.032-0.012,-0.043-0.084,-0.022-0.008,-0.005 0.164,-0.027 0.034,-0.031-0.228,-0.009 0.005,-0.005 0.166,-0.010-0.001,-0.008 0.000,-0.005 0.001,-0.004 0.002,0.001-0.164,-0.001-0.002,-0.000 0.012,0.000 0.023,-0.003 0.250,0.001 0.011,0.001-0.007,0.001-0.019,0.002-0.150,0.001-0.017,-0.013 0.102,-0.021-0.026,-0.026-0.026,-0.028-0.025,-0.074 0.104,-0.045-0.063,-0.038-0.065,0.061-0.172,0.008-0.015,-0.063 0.108,-0.009-0.029,-0.012-0.030,0.079-0.159,-0.020 0.003,-0.140 0.147,-0.005-0.026,0.013-0.036,0.022-0.040,0.026-0.039,0.026-0.035,0.040-0.068,-0.009-0.034,-0.016-0.032,-0.020-0.030,-0.022-0.026,-0.036-0.020,0.003-0.020,0.011-0.015,0.015-0.011,0.017-0.008,0.004-0.005,0.015-0.003,0.012-0.001,0.010 0.000,0.008 0.001,0.005 0.001,0.004 0.001,0.002 0.001,0.001 0.001,-0.006-0.015,0.006-0.023,0.007-0.026,0.007-0.026,0.006-0.023,0.005-0.020,0.004-0.016,0.003-0.012,0.002-0.009,0.001-0.006,0.001-0.004,0.060 0.034,-0.091-0.212,-0.008-0.131,0.054 0.038,0.010-0.073,-0.006-0.146,0.020-0.042,0.034 0.056,0.016-0.037,0.006-0.150,0.018-0.043,0.012-0.127,0.017 0.020,0.016 0.145,0.009 0.041,0.007 0.135,0.005 0.031,0.004-0.078,0.003-0.003,0.003-0.023,0.001 0.042,0.000 0.054,-0.000 0.059,-0.001 0.075,-0.001 0.030,-0.001 0.021,-0.001 0.013,0.024-0.066,0.037 0.069,0.043 0.078,0.030 0.007,0.002-0.005,-0.011-0.028,-0.007 0.015,0.001 0.019,0.004 0.027,0.005 0.031,0.006 0.031,0.006 0.028,-0.000 0.022,-0.005 0.018,-0.007 0.014,-0.008 0.010,-0.008 0.006,-0.007 0.004,-0.006 0.002,-0.005 0.001,-0.004-0.000,-0.003-0.001,-0.002-0.001,-0.005 0.005,0.011-0.024,0.014-0.029,0.015-0.030,0.014-0.029,0.007-0.028,-0.009-0.003,-0.016 0.006,-0.018 0.011,-0.019 0.014,-0.027 0.043,-0.012-0.015,1.012-1.275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1754.000 907.000,'-0.005'0.018,"-0.007"0.027,-0.008 0.030,-0.007 0.030,-0.007 0.026,-0.005 0.022,-0.004 0.017,-0.003 0.013,-0.002 0.009,-0.002 0.006,-0.001 0.004,-0.000 0.002,-0.000 0.001,0.000-0.000,0.000-0.001,0.000-0.001,0.000-0.001,0.000-0.001,0.000-0.001,0.000-0.001,0.006 0.087,0.006 0.146,0.007 0.165,0.010 0.003,0.005 0.089,0.006-0.124,0.002 0.020,-0.016 0.030,-0.029 0.036,-0.034 0.121,-0.014 0.007,-0.020 0.117,0.003 0.019,0.020-0.111,0.010-0.021,0.020-0.120,0.009-0.022,0.009-0.004,0.008 0.010,0.002 0.129,0.010-0.035,0.009-0.050,0.007-0.059,0.005 0.058,0.006-0.108,0.004-0.101,0.002-0.089,0.001-0.074,0.000-0.058,-0.000-0.002,-0.000 0.033,-0.001 0.052,0.012 0.005,0.020-0.004,0.023-0.017,0.023-0.023,0.021-0.025,0.018-0.025,0.034-0.002,0.033 0.001,0.033 0.007,0.030 0.010,0.025 0.012,0.020 0.011,-0.107-0.091,-0.011 0.019,0.057 0.103,0.020 0.037,-0.006-0.037,0.028-0.013,0.079 0.065,-0.020-0.012,-0.037-0.010,-0.041-0.030,-0.023-0.019,-0.017-0.020,-0.012-0.019,-0.009-0.017,0.017-0.007,-0.002-0.042,-0.000-0.043,0.001-0.040,0.001-0.034,0.001-0.028,0.002-0.022,0.001-0.017,0.001-0.012,-0.009-0.007,0.021-0.004,0.025-0.002,0.026-0.001,0.025-0.000,-0.005-0.012,-0.001-0.019,-0.007-0.023,-0.011-0.024,-0.012-0.023,0.018-0.020,-0.000 0.003,0.003 0.011,-0.005-0.014,-0.010-0.029,-0.012-0.036,-0.013-0.038,-0.012-0.037,-0.041 0.028,0.019-0.031,0.053-0.082,-0.016 0.002,-0.028 0.017,-0.035 0.026,-0.036 0.030,-0.034 0.030,-0.031 0.028,-0.027 0.025,0.015-0.002,0.032 0.012,0.044 0.006,0.048 0.002,0.046-0.001,0.020-0.021,0.015-0.041,0.006-0.046,0.001-0.046,-0.045 0.014,-0.030-0.002,-0.034 0.007,-0.035 0.012,-0.033 0.015,-0.029 0.016,-0.025 0.015,-0.021 0.014,-0.016 0.012,-0.012 0.010,-0.008 0.004,-0.005-0.060,-0.006-0.173,-0.003-0.040,-0.001-0.012,0.001 0.037,0.001 0.013,0.001 0.017,-0.018 0.020,-0.027 0.065,-0.031 0.069,-0.031 0.066,-0.028 0.058,-0.024 0.049,-0.020 0.039,-0.015 0.030,-0.011 0.021,-0.017 0.014,-0.019 0.009,-0.019 0.005,-0.017 0.002,-0.015 0.000,-0.012-0.001,0.033-0.003,0.006-0.002,0.009-0.002,0.010-0.002,0.010-0.001,-0.007-0.001,0.008-0.001,0.006-0.001,0.005-0.001,0.004-0.000,0.003-0.000,0.002-0.000,0.001-0.000,0.000 0.000,-0.008 0.015,-0.021 0.023,-0.025 0.027,-0.025 0.027,-0.023 0.025,-0.026 0.016,0.013-0.006,0.022-0.014,0.026-0.018,0.026-0.019,0.024-0.018,0.035-0.003,0.024 0.009,0.022 0.015,0.019 0.017,0.016 0.018,0.012 0.016,0.009 0.014,0.006 0.012,0.004 0.010,0.003 0.007,0.001 0.005,-1.228 1.543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5-09-14T11:01:33"/>
    </inkml:context>
    <inkml:brush xml:id="br0">
      <inkml:brushProperty name="width" value="0.09701" units="cm"/>
      <inkml:brushProperty name="height" value="0.09701" units="cm"/>
      <inkml:brushProperty name="color" value="#000000"/>
      <inkml:brushProperty name="ignorePressure" value="0"/>
    </inkml:brush>
  </inkml:definitions>
  <inkml:trace contextRef="#ctx0" brushRef="#br0">1773.000 902.000,'-0.005'0.019,"-0.007"0.029,-0.008 0.033,-0.008 0.032,-0.007 0.029,-0.006 0.025,-0.005 0.020,-0.004 0.015,-0.003 0.011,-0.002 0.008,-0.001 0.005,-0.001 0.003,-0.000 0.001,0.000 0.000,0.000-0.000,0.000-0.001,0.000-0.001,0.000-0.001,0.026-0.066,0.002 0.062,-0.005 0.197,0.005 0.115,0.005 0.151,0.004 0.170,0.005 0.009,0.003 0.110,0.001 0.385,0.003 0.021,0.003-0.293,0.001 0.025,0.001 0.311,0.001-0.059,0.001-0.224,0.000-0.081,0.001 0.120,0.000-0.154,0.000-0.150,-0.000-0.234,-0.000-0.092,-0.000-0.080,-0.000-0.067,-0.000-0.014,-0.000-0.074,-0.000-0.061,-0.000-0.049,-0.000-0.037,0.000-0.027,-0.000-0.018,0.000-0.012,0.012-0.007,0.019-0.013,0.022-0.011,0.021-0.010,0.020-0.008,0.017-0.006,0.014-0.004,0.010-0.003,0.008-0.002,0.005-0.001,0.004-0.000,0.002 0.000,0.001 0.000,0.000 0.000,-0.000 0.000,-0.000 0.000,-0.001 0.000,-0.001 0.000,-0.001 0.000,-0.000 0.000,0.004-0.020,0.037-0.022,0.044-0.026,0.046-0.027,0.045-0.026,0.041-0.023,0.085-0.026,0.010 0.002,-0.005 0.011,-0.139 0.007,0.038-0.054,0.224-0.190,-0.026-0.067,-0.063-0.035,-0.121 0.096,0.031-0.018,0.143-0.158,0.023-0.078,-0.224 0.225,0.007-0.015,0.110-0.157,-0.027-0.017,0.103-0.190,-0.043 0.034,-0.040 0.053,-0.149 0.193,-0.040 0.018,0.030-0.106,-0.047 0.062,-0.036 0.066,-0.026 0.063,-0.018 0.056,-0.011 0.047,-0.028 0.013,-0.021-0.033,-0.021-0.049,0.011-0.058,0.023-0.017,0.032-0.004,-0.035 0.099,-0.003-0.012,0.025-0.126,-0.020 0.000,-0.023 0.010,-0.037 0.112,-0.012-0.007,-0.011-0.013,-0.010-0.016,-0.006-0.079,-0.009 0.013,-0.007 0.025,-0.005 0.030,-0.004 0.032,-0.002 0.031,-0.001 0.028,-0.000 0.024,0.000 0.020,0.000 0.016,0.000-0.004,0.001 0.030,0.001 0.029,0.001 0.026,0.001 0.022,0.000 0.017,0.000 0.013,0.000 0.010,0.000 0.006,0.000 0.004,0.000 0.002,0.000 0.001,0.000-0.000,0.000-0.001,0.000-0.001,0.000-0.001,0.000-0.001,0.000-0.001,0.000-0.001,-0.000-0.000,0.000-0.000,0.000-0.000,0.000-0.000,0.000-0.000,0.000-0.000,0.000 0.000,0.027 0.015,0.041 0.024,0.045 0.027,0.044 0.026,0.039 0.023,0.033 0.020,0.026 0.016,0.020 0.012,0.014 0.008,0.010 0.006,-0.068 0.038,-0.023 0.089,-0.045 0.014,0.013 0.076,0.056 0.195,-0.010 0.070,0.010 0.072,0.023 0.070,-0.004-0.030,0.029 0.050,-0.065-0.172,-0.002 0.009,0.080 0.225,0.017 0.032,0.021 0.031,0.023 0.028,0.000 0.001,-0.017-0.018,-0.010 0.007,-0.039-0.067,-0.042-0.077,-0.042-0.079,-0.066-0.240,0.004-0.047,0.093 0.137,-0.018-0.096,-0.027-0.078,-0.031-0.060,-0.031-0.044,-0.001-0.041,0.013-0.046,0.024-0.040,0.028-0.034,0.029-0.027,0.027-0.021,0.015-0.006,-0.008 0.003,-0.017 0.009,-0.021 0.012,-0.021 0.013,-0.020 0.012,-0.018 0.011,-0.015 0.009,-0.011 0.007,0.005 0.007,0.022 0.011,0.027 0.011,0.029 0.010,0.028 0.009,0.025 0.007,-0.021-0.010,0.003 0.008,-0.001 0.008,-0.004 0.008,-0.005 0.008,0.029 0.021,-0.025-0.030,-0.028-0.037,-0.027-0.038,-0.024-0.036,-0.020-0.031,-0.016-0.025,-0.012-0.020,-0.009-0.014,-0.006-0.010,-0.004-0.006,-0.002-0.004,-0.001-0.002,0.000-0.000,0.001 0.000,0.001 0.001,0.001 0.001,0.001 0.001,0.001 0.001,0.001 0.001,-0.014-0.012,0.015-0.040,0.018-0.049,0.020-0.052,0.045-0.070,0.044-0.053,0.047-0.069,0.021-0.041,0.011-0.031,0.004-0.022,-0.108 0.175,0.013-0.010,0.129-0.200,-0.015-0.000,-0.031 0.012,-0.047-0.003,-0.040-0.043,-0.016-0.126,-0.050 0.016,-0.043 0.038,-0.049 0.214,-0.013-0.023,-0.007-0.194,-0.016-0.004,-0.011 0.014,-0.008 0.024,-0.005 0.030,-0.000 0.112,-0.001 0.010,0.001 0.060,0.000-0.001,-0.002-0.150,0.001-0.053,0.002 0.042,0.001-0.015,0.001-0.007,0.001-0.002,0.001 0.002,0.001 0.005,0.001-0.017,0.000-0.032,0.000-0.041,0.000-0.045,0.000-0.288,0.000-0.006,0.000 0.024,-0.000 0.226,0.000-0.047,0.000-0.242,0.000-0.001,0.000 0.027,-0.000 0.329,-0.000 0.026,0.000-0.269,-0.000 0.094,0.000 0.099,-0.000 0.171,0.000 0.042,0.000 0.019,0.000 0.060,0.000 0.058,0.000 0.052,0.000 0.045,0.000 0.037,0.000 0.011,0.000-0.013,0.000-0.026,0.000-0.032,0.000-0.018,0.000-0.001,0.000 0.008,0.000 0.013,0.000 0.015,0.000 0.027,0.000 0.014,0.000 0.012,0.000 0.010,0.000 0.008,-0.000-0.627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457.000 264.000,'0.000'0.000,"0.000"0.000,0.000 0.000,0.000 0.000,0.000 0.000,0.000 0.000,0.000 0.000,0.000 17.000,0.000-17.000,0.000 0.000,0.000 0.000,0.000 18.000,17.000-1.000,-17.000 0.000,0.000-17.000,0.000 17.000,17.000 18.000,-17.000-1.000,17.000 1.000,0.000-1.000,-17.000 1.000,17.000-1.000,0.000 1.000,-17.000-1.000,0.000-16.000,17.000-1.000,-17.000 17.000,0.000-16.000,17.000-1.000,-17.000 0.000,0.000 0.000,17.000 1.000,-17.000-1.000,0.000-17.000,0.000 17.000,17.000-17.000,-17.000 17.000,0.000-17.000,0.000 0.000,0.000 18.000,17.000-18.000,-17.000 0.000,0.000 0.000,0.000 17.000,0.000-17.000,17.000 0.000,-17.000 0.000,0.000 0.000,0.000 0.000,0.000 0.000,0.000 0.000,0.000 0.000,0.000 0.000,0.000 0.000,0.000 0.000,0.000 0.000,0.000 0.000,0.000 0.000,0.000 0.000,0.000 0.000,0.000 0.000,0.000 0.000,0.000 0.000,17.000 0.000,-17.000 0.000,0.000 0.000,0.000 0.000,0.000 0.000,0.000 0.000,0.000 0.000,0.000 0.000,0.000 0.000,0.000-17.000,0.000 17.000,0.000 0.000,0.000 0.000,17.000 0.000,-17.000 0.000,0.000 0.000,0.000 0.000,0.000-18.000,0.000 18.000,0.000 0.000,0.000 0.000,0.000 0.000,0.000 0.000,0.000 0.000,0.000-17.000,17.000 17.000,-17.000 0.000,0.000-17.000,0.000 0.000,0.000-1.000,17.000-16.000,-17.000 17.000,0.000-18.000,0.000 18.000,0.000 0.000,17.000-1.000,-17.000-16.000,0.000 17.000,0.000-18.000,0.000 18.000,0.000 0.000,0.000-1.000,17.000 1.000,-17.000 0.000,0.000 17.000,0.000-17.000,0.000-1.000,17.000 18.000,-17.000-17.000,0.000 17.000,0.000 0.000,0.000-17.000,17.000 17.000,-17.000-17.000,0.000 17.000,0.000-18.000,0.000 18.000,17.000-17.000,-17.000 17.000,0.000-17.000,0.000 0.000,17.000-1.000,-17.000 1.000,17.000 0.000,-17.000 0.000,17.000-1.000,-17.000 1.000,34.000-52.000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489.000 153.000,'0.000'0.000,"0.000"0.000,0.000 0.000,0.000 0.000,0.000 18.000,0.000-18.000,0.000 0.000,0.000 17.000,0.000-17.000,0.000 18.000,0.000 0.000,0.000 17.000,0.000-17.000,0.000-1.000,0.000 19.000,0.000-19.000,0.000 19.000,0.000-19.000,0.000 19.000,0.000-19.000,0.000 1.000,0.000 17.000,0.000-17.000,0.000-1.000,0.000 1.000,0.000 0.000,0.000-1.000,0.000-17.000,0.000 18.000,0.000-18.000,0.000 18.000,0.000-18.000,0.000 17.000,0.000-17.000,0.000 0.000,0.000 0.000,0.000 18.000,0.000-18.000,0.000 0.000,0.000 0.000,0.000 0.000,0.000 18.000,0.000-18.000,0.000 0.000,0.000 17.000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487.000 221.000,'0.000'-18.000,"0.000"18.000,0.000 0.000,0.000 0.000,0.000 0.000,0.000 0.000,0.000 0.000,0.000 0.000,0.000 0.000,0.000 0.000,0.000-18.000,0.000 18.000,0.000 0.000,16.000 0.000,-16.000 0.000,0.000 0.000,0.000-17.000,0.000 17.000,0.000 0.000,0.000 0.000,0.000 0.000,17.000 0.000,-17.000 0.000,0.000 0.000,0.000 0.000,16.000-18.000,-16.000 18.000,0.000 0.000,16.000 0.000,-16.000 0.000,0.000 0.000,17.000 0.000,-17.000 0.000,0.000 0.000,0.000 0.000,16.000 0.000,-16.000 0.000,0.000 0.000,16.000 0.000,-16.000 0.000,0.000 0.000,16.000 0.000,-16.000 18.000,0.000-18.000,17.000 0.000,-17.000 0.000,0.000 0.000,0.000 0.000,16.000 17.000,-16.000-17.000,0.000 0.000,0.000 18.000,16.000-18.000,-16.000 18.000,0.000-18.000,0.000 17.000,0.000-17.000,17.000 18.000,-17.000-18.000,0.000 0.000,0.000 18.000,0.000-1.000,0.000-17.000,0.000 18.000,0.000 0.000,0.000-18.000,0.000 17.000,0.000-17.000,0.000 0.000,0.000 18.000,0.000-18.000,0.000 0.000,0.000 18.000,0.000-18.000,0.000 0.000,0.000 17.000,0.000-17.000,0.000 0.000,0.000 18.000,0.000-18.000,0.000 17.000,0.000-17.000,0.000 18.000,0.000-18.000,0.000 18.000,0.000-18.000,0.000 0.000,0.000 17.000,0.000-17.000,-17.000 0.000,17.000 18.000,0.000-18.000,0.000 18.000,0.000-18.000,-16.000 17.000,16.000-17.000,0.000 0.000,0.000 18.000,0.000-18.000,0.000 0.000,0.000 18.000,0.000-18.000,-16.000 0.000,16.000 0.000,0.000 0.000,0.000 17.000,0.000-17.000,0.000 0.000,-17.000 0.000,17.000 0.000,0.000 0.000,0.000 0.000,0.000 0.000,0.000 0.000,-16.000 0.000,16.000 0.000,0.000 18.000,0.000-18.000,0.000 0.000,0.000 0.000,0.000 0.000,0.000 0.000,-16.000 0.000,16.000 0.000,0.000 0.000,0.000 0.000,0.000 0.000,0.000 18.000,-16.000-18.000,16.000 0.000,0.000 0.000,0.000 17.000,0.000-17.000,-17.000 0.000,17.000 0.000,0.000 0.000,0.000 0.000,0.000 0.000,-16.000 0.000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506.000 145.000,'0.000'0.000,"0.000"0.000,0.000 0.000,0.000 0.000,0.000 0.000,0.000 0.000,0.000 0.000,0.000 17.000,0.000-17.000,0.000 0.000,0.000 17.000,0.000-17.000,0.000 0.000,0.000 0.000,0.000 18.000,0.000-18.000,0.000 0.000,0.000 0.000,0.000 17.000,0.000-17.000,0.000 17.000,0.000-17.000,0.000 17.000,0.000 18.000,0.000-18.000,0.000 0.000,0.000 0.000,0.000-17.000,0.000 17.000,0.000 1.000,0.000-1.000,0.000 0.000,0.000-17.000,0.000 17.000,0.000 0.000,0.000 1.000,0.000-18.000,0.000 17.000,0.000-17.000,0.000 17.000,0.000-17.000,0.000 17.000,0.000 0.000,0.000-17.000,0.000 18.000,0.000-1.000,0.000-17.000,0.000 17.000,0.000-17.000,0.000 17.000,0.000-17.000,0.000 0.000,0.000 0.000,0.000 0.000,0.000 0.000,0.000 0.000,0.000 0.000,0.000 0.000,0.000 17.000,0.000-17.000,0.000 0.000,0.000 18.000,0.000-18.000,0.000 0.000,0.000 17.000,0.000-17.000,0.000 0.000,0.000 17.000,0.000-17.000,0.000 17.000,0.000-17.000,0.000 17.000,0.000-17.000,0.000 18.000,0.000-18.000,0.000 0.000,0.000 17.000,0.000-17.000,0.000 0.000,0.000 0.000,0.000 0.000,0.000 0.000,0.000 0.000,0.000 0.000,0.000 17.000,0.000-17.000,0.000 0.000,0.000 0.000,0.000 0.000,0.000 0.000,0.000 17.000,0.000-17.000,0.000 0.000,0.000 0.000,0.000 17.000,0.000-17.000,0.000 0.000,0.000 0.000,0.000 18.000,0.000-18.000,0.000 0.000,0.000 0.000,0.000 17.000,0.000-17.000,0.000 0.000,0.000 0.000,0.000 0.000,0.000 0.000,0.000 0.000,0.000 0.000,0.000 0.000,18.000 0.000,-18.000 0.000,0.000 0.000,0.000-17.000,0.000 17.000,17.000 0.000,-17.000 0.000,0.000 0.000,0.000 0.000,0.000-18.000,0.000 1.000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555.000 181.000,'0.000'-17.000,"0.000"17.000,0.000 0.000,0.000 0.000,0.000 0.000,0.000 0.000,0.000 0.000,0.000 0.000,0.000 0.000,0.000 0.000,0.000 0.000,0.000 0.000,0.000 0.000,0.000 0.000,16.000 0.000,-16.000 0.000,0.000 0.000,0.000 0.000,0.000 0.000,0.000 0.000,0.000-18.000,0.000 18.000,0.000 0.000,0.000 0.000,0.000 0.000,16.000 0.000,-16.000 0.000,0.000 0.000,0.000 0.000,0.000 0.000,0.000 0.000,0.000 0.000,0.000 0.000,0.000 0.000,0.000 0.000,16.000 0.000,-16.000 0.000,0.000 0.000,16.000 0.000,-16.000 0.000,16.000 0.000,-16.000 0.000,0.000 0.000,16.000 0.000,-16.000 0.000,16.000 0.000,-16.000 0.000,0.000 18.000,16.000-18.000,-16.000 0.000,17.000 0.000,-17.000 17.000,0.000-17.000,0.000 0.000,16.000 0.000,-16.000 0.000,0.000 18.000,16.000-18.000,-16.000 0.000,16.000 18.000,-16.000-18.000,0.000 0.000,16.000 17.000,-16.000-17.000,16.000 0.000,-16.000 18.000,0.000-18.000,16.000 0.000,-16.000 18.000,0.000-18.000,0.000 0.000,16.000 17.000,-16.000-17.000,0.000 0.000,0.000 18.000,16.000-18.000,-16.000 0.000,0.000 0.000,0.000 17.000,0.000-17.000,0.000 0.000,16.000 0.000,-16.000 18.000,0.000-18.000,0.000 18.000,0.000-18.000,0.000 0.000,0.000 17.000,0.000-17.000,0.000 0.000,0.000 0.000,0.000 18.000,0.000-18.000,0.000 18.000,0.000-18.000,0.000 17.000,-16.000 1.000,16.000-18.000,0.000 18.000,0.000-18.000,0.000 17.000,0.000-17.000,0.000 18.000,-16.000-18.000,16.000 0.000,0.000 18.000,0.000-18.000,0.000 0.000,0.000 17.000,0.000-17.000,0.000 0.000,0.000 18.000,-16.000-18.000,16.000 0.000,0.000 0.000,0.000 18.000,0.000-18.000,-16.000 0.000,16.000 17.000,0.000-17.000,0.000 0.000,-16.000 0.000,16.000 0.000,0.000 18.000,0.000-18.000,0.000 0.000,-16.000 0.000,16.000 0.000,0.000 0.000,0.000 0.000,-16.000 17.000,16.000-17.000,0.000 0.000,-16.000 18.000,16.000-18.000,0.000 0.000,0.000 18.000,0.000-18.000,-16.000 0.000,16.000 0.000,0.000 0.000,0.000 17.000,-17.000-17.000,17.000 0.000,-16.000 18.000,16.000-18.000,-16.000 0.000,0.000 0.000,16.000 0.000,0.000 0.000,-16.000 0.000,16.000 0.000,0.000 0.000,0.000 0.000,-16.000 18.000,16.000-18.000,0.000 0.000,0.000 0.000,0.000 0.000,0.000 0.000,-16.000 0.000,16.000 0.000,0.000 0.000,0.000 0.000,0.000 0.000,-16.000 0.000,16.000 17.000,0.000-17.000,-16.000 0.000,16.000 0.000,0.000 0.000,-16.000 0.000,16.000 0.000,0.000 0.000,-16.000 0.000,16.000 0.000,0.000 0.000,-16.000 0.000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534.000 729.000,'0.000'-17.000,"0.000"17.000,0.000 0.000,0.000 0.000,0.000 0.000,0.000 0.000,17.000 0.000,-17.000 0.000,0.000 0.000,18.000 0.000,-18.000-18.000,17.000 18.000,-17.000 0.000,0.000 0.000,18.000 0.000,-18.000 0.000,0.000-18.000,17.000 18.000,1.000 0.000,-18.000 0.000,17.000-17.000,1.000 17.000,-1.000 0.000,1.000-18.000,-18.000 18.000,17.000 0.000,1.000-17.000,-1.000 17.000,1.000 0.000,-18.000-18.000,17.000 18.000,0.000-18.000,1.000 18.000,-1.000-17.000,1.000 17.000,-1.000-18.000,1.000 18.000,-1.000-18.000,-17.000 18.000,18.000 0.000,-1.000 0.000,-17.000 0.000,18.000-17.000,-1.000 17.000,-17.000 0.000,0.000 0.000,18.000 0.000,-18.000 0.000,17.000 0.000,-17.000 0.000,0.000 0.000,18.000-18.000,-18.000 18.000,0.000 0.000,17.000 0.000,-17.000 0.000,18.000 0.000,-18.000 0.000,0.000 0.000,17.000 0.000,-17.000 0.000,18.000 0.000,-18.000 0.000,17.000 0.000,-17.000 0.000,18.000 0.000,-18.000 0.000,17.000 0.000,-17.000 0.000,0.000 0.000,17.000 0.000,-17.000 0.000,0.000 0.000,0.000 0.000,18.000 0.000,-18.000 0.000,0.000 0.000,17.000 0.000,-17.000 0.000,18.000 0.000,-1.000 0.000,-17.000 0.000,0.000 0.000,18.000 0.000,-1.000 0.000,-17.000 0.000,18.000 0.000,-18.000 0.000,17.000 0.000,-17.000 0.000,18.000 0.000,-1.000 0.000,-17.000 0.000,18.000 0.000,-1.000 0.000,-17.000 0.000,18.000 0.000,-18.000 0.000,17.000 0.000,-17.000 0.000,18.000 0.000,-1.000 0.000,-17.000 0.000,18.000 0.000,-1.000 0.000,-17.000 0.000,18.000 0.000,-18.000 0.000,17.000 0.000,-17.000 0.000,17.000 0.000,1.000 18.000,-18.000-18.000,0.000 0.000,17.000 0.000,1.000 0.000,-1.000 0.000,18.000 17.000,-17.000 1.000,17.000 0.000,-35.000-18.000,35.000 17.000,-18.000-17.000,1.000 18.000,-1.000-18.000,18.000 18.000,-17.000-1.000,-1.000-17.000,-17.000 18.000,18.000-18.000,-1.000 17.000,-17.000-17.000,17.000 18.000,1.000-18.000,-18.000 18.000,17.000-18.000,-17.000 17.000,18.000-17.000,-1.000 18.000,-17.000-18.000,18.000 18.000,-18.000-18.000,17.000 17.000,-17.000 1.000,18.000-18.000,-18.000 18.000,17.000-1.000,-17.000-17.000,0.000 0.000,18.000 18.000,-1.000 0.000,-17.000-18.000,18.000 17.000,-18.000 1.000,17.000-18.000,-17.000 18.000,18.000-1.000,-18.000-17.000,17.000 18.000,-17.000 0.000,18.000-18.000,-18.000 17.000,0.000-17.000,17.000 18.000,-17.000-1.000,0.000-17.000,18.000 18.000,-18.000-18.000,0.000 18.000,17.000-18.000,-17.000 0.000,0.000 17.000,0.000-17.000,0.000 0.000,0.000 18.000,18.000-18.000,-18.000 0.000,0.000 0.000,0.000 18.000,0.000-18.000,0.000 0.000,0.000 17.000,0.000-17.000,0.000 0.000,0.000 0.000,0.000 18.000,0.000-18.000,0.000 0.000,0.000 0.000,0.000 18.000,0.000-18.000,0.000 0.000,0.000 17.000,0.000-17.000,0.000 18.000,0.000-18.000,-18.000 18.000,18.000-18.000,0.000 17.000,0.000-17.000,-17.000 18.000,17.000-18.000,-18.000 18.000,18.000-1.000,-17.000-17.000,17.000 18.000,-18.000-18.000,1.000 17.000,17.000-17.000,-18.000 0.000,18.000 18.000,-17.000-18.000,-1.000 18.000,18.000-18.000,-17.000 17.000,-18.000-17.000,17.000 18.000,1.000-18.000,-18.000 18.000,17.000-18.000,18.000 0.000,-17.000 0.000,-1.000 17.000,1.000-17.000,0.000 0.000,-1.000 0.000,18.000 0.000,-17.000 0.000,-1.000 0.000,1.000 0.000,17.000 0.000,-18.000 0.000,1.000 0.000,17.000 0.000,-18.000 0.000,1.000 0.000,-1.000 0.000,18.000 0.000,-17.000 0.000,-1.000 0.000,1.000 0.000,17.000 0.000,-18.000 0.000,18.000 0.000,-17.000 0.000,-1.000 0.000,-17.000 0.000,35.000 0.000,-35.000 0.000,18.000 0.000,0.000 0.000,-18.000 0.000,17.000 0.000,1.000 0.000,-1.000 0.000,-17.000 0.000,18.000 0.000,-1.000 0.000,1.000 0.000,-1.000 0.000,1.000 0.000,-1.000 0.000,1.000 0.000,-1.000 0.000,18.000 0.000,-17.000 0.000,-1.000 0.000,1.000 0.000,17.000 0.000,-18.000 0.000,1.000 0.000,0.000 0.000,-1.000 0.000,18.000 0.000,-17.000 0.000,-1.000 0.000,18.000 0.000,-17.000 0.000,-1.000 0.000,18.000 0.000,-17.000 0.000,17.000 0.000,-18.000 0.000,18.000 0.000,-17.000 0.000,17.000 0.000,-18.000 0.000,18.000 0.000,-17.000 0.000,17.000 0.000,-18.000 0.000,18.000 0.000,-17.000 0.000,17.000 0.000,-18.000 0.000,18.000 0.000,0.000 0.000,-17.000 0.000,17.000 0.000,0.000 0.000,0.000 0.000,-18.000 0.000,18.000 0.000,0.000 0.000,0.000 0.000,-17.000 0.000,17.000 0.000,-18.000 0.000,18.000 0.000,0.000 0.000,-17.000 0.000,17.000 0.000,0.000-17.000,0.000 17.000,0.000 0.000,-18.000 0.000,18.000 0.000,0.000 0.000,0.000 0.000,-17.000 0.000,17.000 0.000,0.000-18.000,0.000 18.000,0.000 0.000,-17.000 0.000,17.000 0.000,0.000 0.000,-18.000-18.000,18.000 18.000,0.000 0.000,0.000 0.000,-17.000 0.000,17.000-17.000,0.000 17.000,-18.000 0.000,18.000-18.000,0.000 18.000,-17.000-18.000,17.000 18.000,-18.000-17.000,1.000-1.000,17.000 1.000,-18.000 17.000,18.000-18.000,-17.000 0.000,17.000 18.000,-18.000-17.000,18.000 17.000,-17.000-18.000,17.000 0.000,0.000 18.000,-18.000-17.000,18.000 17.000,0.000-18.000,0.000 18.000,0.000 0.000,0.000-18.000,-17.000 18.000,17.000 0.000,0.000-17.000,0.000 17.000,-18.000 0.000,18.000-18.000,0.000 18.000,0.000 0.000,0.000-18.000,0.000 18.000,0.000 0.000,-17.000 0.000,17.000-17.000,0.000 17.000,0.000 0.000,0.000 0.000,0.000-18.000,0.000 18.000,0.000 0.000,0.000 0.000,-18.000 0.000,18.000-18.000,0.000 18.000,-17.000 0.000,17.000 0.000,0.000-17.000,0.000 17.000,0.000 0.000,0.000-18.000,0.000 18.000,-18.000-17.000,18.000 17.000,0.000 0.000,0.000-18.000,0.000 18.000,0.000 0.000,0.000 0.000,-17.000 0.000,17.000 0.000,0.000-18.000,0.000 18.000,0.000 0.000,-18.000 0.000,18.000 0.000,0.000 0.000,0.000-17.000,0.000 17.000,0.000 0.000,0.000 0.000,0.000 0.000,0.000-18.000,-17.000 18.000,17.000 0.000,0.000 0.000,0.000 0.000,0.000-18.000,0.000 18.000,0.000 0.000,0.000 0.000,0.000 0.000,0.000-17.000,0.000 17.000,0.000 0.000,0.000 0.000,0.000 0.000,0.000-18.000,0.000 18.000,0.000 0.000,0.000 0.000,0.000-18.000,0.000 18.000,0.000 0.000,0.000 0.000,0.000 0.000,0.000 0.000,0.000-17.000,0.000 17.000,0.000 0.000,0.000 0.000,0.000 0.000,0.000 0.000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5-01-01T13:09:13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528.000 781.000,'0.000'0.000,"0.000"0.000,0.000 0.000,0.000 0.000,0.000 0.000,0.000 0.000,0.000 0.000,0.000 0.000,17.000 0.000,-17.000 0.000,0.000 0.000,0.000 0.000,0.000 0.000,17.000 0.000,-17.000 0.000,0.000 0.000,0.000 0.000,0.000 0.000,17.000 0.000,-17.000 0.000,0.000 0.000,18.000 0.000,-18.000 0.000,0.000 0.000,17.000-18.000,-17.000 18.000,17.000 0.000,0.000 0.000,0.000 0.000,0.000 0.000,18.000 0.000,-18.000 0.000,0.000-17.000,17.000 17.000,-17.000 0.000,-17.000 0.000,35.000-18.000,-18.000 18.000,0.000 0.000,0.000 0.000,0.000 0.000,0.000 0.000,1.000 0.000,-1.000 0.000,0.000-18.000,-17.000 18.000,17.000 0.000,0.000 0.000,-17.000 0.000,17.000 0.000,-17.000 0.000,17.000 0.000,-17.000 0.000,18.000 0.000,-18.000 0.000,17.000 0.000,-17.000 0.000,0.000 0.000,0.000 0.000,0.000 0.000,0.000 0.000,17.000 0.000,-17.000 0.000,0.000 0.000,0.000 0.000,-17.000 0.000,17.000 0.000,0.000 0.000,0.000 0.000,0.000-17.000,0.000 17.000,0.000 0.000,0.000 0.000,0.000 0.000,0.000 0.000,0.000 0.000,0.000 0.000,0.000 0.000,0.000 0.000,0.000 0.000,0.000-18.000,0.000 18.000,0.000 0.000,0.000 0.000,0.000 0.000,0.000 0.000,0.000 0.000,0.000 0.000,0.000 0.000,0.000 0.000,0.000-18.000,0.000 18.000,0.000 0.000,0.000 0.000,0.000 0.000,0.000 0.000,0.000-17.000,0.000 17.000,0.000 0.000,0.000 0.000,0.000 0.000,0.000-18.000,-17.000 18.000,17.000 0.000,0.000-18.000,-18.000 18.000,18.000-17.000,-17.000 17.000,17.000 0.000,-17.000-18.000,0.000 18.000,17.000 0.000,-17.000-18.000,17.000 18.000,-17.000 0.000,17.000-17.000,-17.000 17.000,-1.000 0.000,18.000 0.000,0.000 0.000,-17.000-18.000,17.000 18.000,0.000 0.000,0.000 0.000,-17.000 0.000,17.000 0.000,0.000 0.000,-17.000 0.000,17.000 0.000,0.000 0.000,-17.000 0.000,17.000 0.000,0.000 18.000,0.000-18.000,0.000 0.000,0.000 0.000,0.000 0.000,0.000 0.000,0.000 0.000,0.000 0.000,0.000 0.000,0.000 0.000,0.000 0.000,0.000 0.000,17.000 0.000,-17.000 0.000,0.000 0.000,0.000 0.000,0.000 17.000,0.000-17.000,0.000 0.000,0.000 0.000,0.000 0.000,0.000 0.000,17.000 0.000,-17.000 0.000,0.000 0.000,0.000 0.000,0.000 0.000,0.000 0.000,17.000 18.000,-17.000-18.000,0.000 0.000,17.000 18.000,-17.000-18.000,18.000 17.000,-1.000-17.000,-17.000 18.000,17.000-18.000,0.000 18.000,0.000-18.000,-17.000 17.000,17.000-17.000,0.000 18.000,1.000-18.000,-18.000 0.000,17.000 0.000,-17.000 18.000,0.000-18.000,0.000 0.000,0.000 0.000,0.000 0.000,0.000 0.000,0.000 0.000,0.000 0.000,0.000 0.000,0.000 0.000,0.000 0.000,0.000 0.000,0.000 0.000,0.000 0.000,0.000 0.000,0.000 0.000,0.000 0.000,0.000 0.000,0.000 0.000,0.000 0.000,0.000 0.000,0.000 0.000,0.000 17.000,0.000-17.000,0.000 0.000,0.000 0.000,0.000 0.000,0.000 0.000,0.000 0.000,0.000 0.000,0.000 0.000,0.000 0.000,0.000 0.000,0.000 0.000,0.000 0.000,0.000 0.000,0.000 0.000,0.000 0.000,0.000 0.000,0.000 0.000,0.000 18.000,0.000-18.000,0.000 0.000,0.000 0.000,0.000 0.000,0.000 0.000,0.000 0.000,0.000 0.000,-17.000 0.000,17.000 0.000,0.000 0.000,0.000 0.000,0.000 0.000,0.000 0.000,0.000 0.000,0.000 0.000,0.000 18.000,0.000-18.000,0.000 0.000,-18.000 17.000,1.000 1.000,17.000-1.000,-17.000-17.000,0.000 36.000,0.000-19.000,0.000 1.000,0.000 0.000,-1.000-1.000,18.000 1.000,-17.000 0.000,0.000-1.000,17.000-17.000,0.000 18.000,-17.000-18.000,17.000 18.000,0.000-18.000,0.000 0.000,0.000 17.000,0.000-17.000,0.000 0.000,-17.000 0.000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customXml" Target="../ink/ink17.xml"/><Relationship Id="rId7" Type="http://schemas.openxmlformats.org/officeDocument/2006/relationships/image" Target="../media/image33.png"/><Relationship Id="rId6" Type="http://schemas.openxmlformats.org/officeDocument/2006/relationships/customXml" Target="../ink/ink16.xml"/><Relationship Id="rId5" Type="http://schemas.openxmlformats.org/officeDocument/2006/relationships/image" Target="../media/image32.png"/><Relationship Id="rId4" Type="http://schemas.openxmlformats.org/officeDocument/2006/relationships/customXml" Target="../ink/ink15.xml"/><Relationship Id="rId3" Type="http://schemas.openxmlformats.org/officeDocument/2006/relationships/image" Target="../media/image31.png"/><Relationship Id="rId2" Type="http://schemas.openxmlformats.org/officeDocument/2006/relationships/customXml" Target="../ink/ink14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customXml" Target="../ink/ink21.xml"/><Relationship Id="rId7" Type="http://schemas.openxmlformats.org/officeDocument/2006/relationships/image" Target="../media/image38.png"/><Relationship Id="rId6" Type="http://schemas.openxmlformats.org/officeDocument/2006/relationships/customXml" Target="../ink/ink20.xml"/><Relationship Id="rId5" Type="http://schemas.openxmlformats.org/officeDocument/2006/relationships/image" Target="../media/image37.png"/><Relationship Id="rId4" Type="http://schemas.openxmlformats.org/officeDocument/2006/relationships/customXml" Target="../ink/ink19.xml"/><Relationship Id="rId3" Type="http://schemas.openxmlformats.org/officeDocument/2006/relationships/image" Target="../media/image36.png"/><Relationship Id="rId23" Type="http://schemas.openxmlformats.org/officeDocument/2006/relationships/notesSlide" Target="../notesSlides/notesSlide1.x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45.png"/><Relationship Id="rId20" Type="http://schemas.openxmlformats.org/officeDocument/2006/relationships/customXml" Target="../ink/ink27.xml"/><Relationship Id="rId2" Type="http://schemas.openxmlformats.org/officeDocument/2006/relationships/customXml" Target="../ink/ink18.xml"/><Relationship Id="rId19" Type="http://schemas.openxmlformats.org/officeDocument/2006/relationships/image" Target="../media/image44.png"/><Relationship Id="rId18" Type="http://schemas.openxmlformats.org/officeDocument/2006/relationships/customXml" Target="../ink/ink26.xml"/><Relationship Id="rId17" Type="http://schemas.openxmlformats.org/officeDocument/2006/relationships/image" Target="../media/image43.png"/><Relationship Id="rId16" Type="http://schemas.openxmlformats.org/officeDocument/2006/relationships/customXml" Target="../ink/ink25.xml"/><Relationship Id="rId15" Type="http://schemas.openxmlformats.org/officeDocument/2006/relationships/image" Target="../media/image42.png"/><Relationship Id="rId14" Type="http://schemas.openxmlformats.org/officeDocument/2006/relationships/customXml" Target="../ink/ink24.xml"/><Relationship Id="rId13" Type="http://schemas.openxmlformats.org/officeDocument/2006/relationships/image" Target="../media/image41.png"/><Relationship Id="rId12" Type="http://schemas.openxmlformats.org/officeDocument/2006/relationships/customXml" Target="../ink/ink23.xml"/><Relationship Id="rId11" Type="http://schemas.openxmlformats.org/officeDocument/2006/relationships/image" Target="../media/image40.png"/><Relationship Id="rId10" Type="http://schemas.openxmlformats.org/officeDocument/2006/relationships/customXml" Target="../ink/ink22.xml"/><Relationship Id="rId1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customXml" Target="../ink/ink3.xml"/><Relationship Id="rId7" Type="http://schemas.openxmlformats.org/officeDocument/2006/relationships/image" Target="../media/image10.png"/><Relationship Id="rId6" Type="http://schemas.openxmlformats.org/officeDocument/2006/relationships/customXml" Target="../ink/ink2.xml"/><Relationship Id="rId5" Type="http://schemas.openxmlformats.org/officeDocument/2006/relationships/image" Target="../media/image9.png"/><Relationship Id="rId4" Type="http://schemas.openxmlformats.org/officeDocument/2006/relationships/customXml" Target="../ink/ink1.xml"/><Relationship Id="rId3" Type="http://schemas.openxmlformats.org/officeDocument/2006/relationships/image" Target="../media/image8.png"/><Relationship Id="rId29" Type="http://schemas.openxmlformats.org/officeDocument/2006/relationships/slideLayout" Target="../slideLayouts/slideLayout1.xml"/><Relationship Id="rId28" Type="http://schemas.openxmlformats.org/officeDocument/2006/relationships/image" Target="../media/image21.png"/><Relationship Id="rId27" Type="http://schemas.openxmlformats.org/officeDocument/2006/relationships/image" Target="../media/image20.png"/><Relationship Id="rId26" Type="http://schemas.openxmlformats.org/officeDocument/2006/relationships/customXml" Target="../ink/ink12.xml"/><Relationship Id="rId25" Type="http://schemas.openxmlformats.org/officeDocument/2006/relationships/image" Target="../media/image19.png"/><Relationship Id="rId24" Type="http://schemas.openxmlformats.org/officeDocument/2006/relationships/customXml" Target="../ink/ink11.xml"/><Relationship Id="rId23" Type="http://schemas.openxmlformats.org/officeDocument/2006/relationships/image" Target="../media/image18.png"/><Relationship Id="rId22" Type="http://schemas.openxmlformats.org/officeDocument/2006/relationships/customXml" Target="../ink/ink10.xml"/><Relationship Id="rId21" Type="http://schemas.openxmlformats.org/officeDocument/2006/relationships/image" Target="../media/image17.png"/><Relationship Id="rId20" Type="http://schemas.openxmlformats.org/officeDocument/2006/relationships/customXml" Target="../ink/ink9.xml"/><Relationship Id="rId2" Type="http://schemas.openxmlformats.org/officeDocument/2006/relationships/image" Target="../media/image7.png"/><Relationship Id="rId19" Type="http://schemas.openxmlformats.org/officeDocument/2006/relationships/image" Target="../media/image16.png"/><Relationship Id="rId18" Type="http://schemas.openxmlformats.org/officeDocument/2006/relationships/customXml" Target="../ink/ink8.xml"/><Relationship Id="rId17" Type="http://schemas.openxmlformats.org/officeDocument/2006/relationships/image" Target="../media/image15.png"/><Relationship Id="rId16" Type="http://schemas.openxmlformats.org/officeDocument/2006/relationships/customXml" Target="../ink/ink7.xml"/><Relationship Id="rId15" Type="http://schemas.openxmlformats.org/officeDocument/2006/relationships/image" Target="../media/image14.png"/><Relationship Id="rId14" Type="http://schemas.openxmlformats.org/officeDocument/2006/relationships/customXml" Target="../ink/ink6.xml"/><Relationship Id="rId13" Type="http://schemas.openxmlformats.org/officeDocument/2006/relationships/image" Target="../media/image13.png"/><Relationship Id="rId12" Type="http://schemas.openxmlformats.org/officeDocument/2006/relationships/customXml" Target="../ink/ink5.xml"/><Relationship Id="rId11" Type="http://schemas.openxmlformats.org/officeDocument/2006/relationships/image" Target="../media/image12.png"/><Relationship Id="rId10" Type="http://schemas.openxmlformats.org/officeDocument/2006/relationships/customXml" Target="../ink/ink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customXml" Target="../ink/ink1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8010"/>
          <a:stretch>
            <a:fillRect/>
          </a:stretch>
        </p:blipFill>
        <p:spPr>
          <a:xfrm>
            <a:off x="3636010" y="282575"/>
            <a:ext cx="5012690" cy="64109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6830" y="1135380"/>
            <a:ext cx="9578340" cy="4587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230" y="963930"/>
            <a:ext cx="9273540" cy="49301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220" y="177800"/>
            <a:ext cx="7301865" cy="664273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5632450" y="292100"/>
              <a:ext cx="209550" cy="381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5632450" y="292100"/>
                <a:ext cx="2095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4" name="Ink 3"/>
              <p14:cNvContentPartPr/>
              <p14:nvPr/>
            </p14:nvContentPartPr>
            <p14:xfrm>
              <a:off x="5803900" y="76200"/>
              <a:ext cx="146050" cy="158750"/>
            </p14:xfrm>
          </p:contentPart>
        </mc:Choice>
        <mc:Fallback xmlns="">
          <p:pic>
            <p:nvPicPr>
              <p:cNvPr id="4" name="Ink 3"/>
            </p:nvPicPr>
            <p:blipFill>
              <a:blip r:embed="rId5"/>
            </p:blipFill>
            <p:spPr>
              <a:xfrm>
                <a:off x="5803900" y="76200"/>
                <a:ext cx="1460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5" name="Ink 4"/>
              <p14:cNvContentPartPr/>
              <p14:nvPr/>
            </p14:nvContentPartPr>
            <p14:xfrm>
              <a:off x="5969000" y="88900"/>
              <a:ext cx="107950" cy="107950"/>
            </p14:xfrm>
          </p:contentPart>
        </mc:Choice>
        <mc:Fallback xmlns="">
          <p:pic>
            <p:nvPicPr>
              <p:cNvPr id="5" name="Ink 4"/>
            </p:nvPicPr>
            <p:blipFill>
              <a:blip r:embed="rId7"/>
            </p:blipFill>
            <p:spPr>
              <a:xfrm>
                <a:off x="5969000" y="88900"/>
                <a:ext cx="107950" cy="1079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6" name="Ink 5"/>
              <p14:cNvContentPartPr/>
              <p14:nvPr/>
            </p14:nvContentPartPr>
            <p14:xfrm>
              <a:off x="5740400" y="349250"/>
              <a:ext cx="95250" cy="88900"/>
            </p14:xfrm>
          </p:contentPart>
        </mc:Choice>
        <mc:Fallback xmlns="">
          <p:pic>
            <p:nvPicPr>
              <p:cNvPr id="6" name="Ink 5"/>
            </p:nvPicPr>
            <p:blipFill>
              <a:blip r:embed="rId9"/>
            </p:blipFill>
            <p:spPr>
              <a:xfrm>
                <a:off x="5740400" y="349250"/>
                <a:ext cx="95250" cy="889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125" y="490220"/>
            <a:ext cx="9259570" cy="577151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3848100" y="5588000"/>
            <a:ext cx="4051300" cy="482600"/>
          </a:xfrm>
          <a:prstGeom prst="straightConnector1">
            <a:avLst/>
          </a:prstGeom>
          <a:ln w="31750">
            <a:gradFill>
              <a:gsLst>
                <a:gs pos="50000">
                  <a:schemeClr val="accent2"/>
                </a:gs>
                <a:gs pos="0">
                  <a:schemeClr val="accent2">
                    <a:lumMod val="25000"/>
                    <a:lumOff val="75000"/>
                  </a:schemeClr>
                </a:gs>
                <a:gs pos="100000">
                  <a:schemeClr val="accent2">
                    <a:lumMod val="85000"/>
                  </a:schemeClr>
                </a:gs>
              </a:gsLst>
              <a:lin ang="5400000" scaled="0"/>
            </a:gradFill>
            <a:tailEnd type="triangle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" name="Ink 2"/>
              <p14:cNvContentPartPr/>
              <p14:nvPr/>
            </p14:nvContentPartPr>
            <p14:xfrm>
              <a:off x="10007600" y="5918200"/>
              <a:ext cx="107950" cy="12700"/>
            </p14:xfrm>
          </p:contentPart>
        </mc:Choice>
        <mc:Fallback xmlns="">
          <p:pic>
            <p:nvPicPr>
              <p:cNvPr id="3" name="Ink 2"/>
            </p:nvPicPr>
            <p:blipFill>
              <a:blip r:embed="rId3"/>
            </p:blipFill>
            <p:spPr>
              <a:xfrm>
                <a:off x="10007600" y="5918200"/>
                <a:ext cx="107950" cy="12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5" name="Ink 4"/>
              <p14:cNvContentPartPr/>
              <p14:nvPr/>
            </p14:nvContentPartPr>
            <p14:xfrm>
              <a:off x="10020300" y="5981700"/>
              <a:ext cx="120650" cy="360"/>
            </p14:xfrm>
          </p:contentPart>
        </mc:Choice>
        <mc:Fallback xmlns="">
          <p:pic>
            <p:nvPicPr>
              <p:cNvPr id="5" name="Ink 4"/>
            </p:nvPicPr>
            <p:blipFill>
              <a:blip r:embed="rId5"/>
            </p:blipFill>
            <p:spPr>
              <a:xfrm>
                <a:off x="10020300" y="5981700"/>
                <a:ext cx="12065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6" name="Ink 5"/>
              <p14:cNvContentPartPr/>
              <p14:nvPr/>
            </p14:nvContentPartPr>
            <p14:xfrm>
              <a:off x="10223500" y="5848350"/>
              <a:ext cx="31750" cy="247650"/>
            </p14:xfrm>
          </p:contentPart>
        </mc:Choice>
        <mc:Fallback xmlns="">
          <p:pic>
            <p:nvPicPr>
              <p:cNvPr id="6" name="Ink 5"/>
            </p:nvPicPr>
            <p:blipFill>
              <a:blip r:embed="rId7"/>
            </p:blipFill>
            <p:spPr>
              <a:xfrm>
                <a:off x="10223500" y="5848350"/>
                <a:ext cx="317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7" name="Ink 6"/>
              <p14:cNvContentPartPr/>
              <p14:nvPr/>
            </p14:nvContentPartPr>
            <p14:xfrm>
              <a:off x="10306050" y="5797550"/>
              <a:ext cx="19050" cy="285750"/>
            </p14:xfrm>
          </p:contentPart>
        </mc:Choice>
        <mc:Fallback xmlns="">
          <p:pic>
            <p:nvPicPr>
              <p:cNvPr id="7" name="Ink 6"/>
            </p:nvPicPr>
            <p:blipFill>
              <a:blip r:embed="rId9"/>
            </p:blipFill>
            <p:spPr>
              <a:xfrm>
                <a:off x="10306050" y="5797550"/>
                <a:ext cx="190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8" name="Ink 7"/>
              <p14:cNvContentPartPr/>
              <p14:nvPr/>
            </p14:nvContentPartPr>
            <p14:xfrm>
              <a:off x="10414000" y="6000750"/>
              <a:ext cx="12700" cy="360"/>
            </p14:xfrm>
          </p:contentPart>
        </mc:Choice>
        <mc:Fallback xmlns="">
          <p:pic>
            <p:nvPicPr>
              <p:cNvPr id="8" name="Ink 7"/>
            </p:nvPicPr>
            <p:blipFill>
              <a:blip r:embed="rId11"/>
            </p:blipFill>
            <p:spPr>
              <a:xfrm>
                <a:off x="10414000" y="60007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9" name="Ink 8"/>
              <p14:cNvContentPartPr/>
              <p14:nvPr/>
            </p14:nvContentPartPr>
            <p14:xfrm>
              <a:off x="10496550" y="5759450"/>
              <a:ext cx="152400" cy="336550"/>
            </p14:xfrm>
          </p:contentPart>
        </mc:Choice>
        <mc:Fallback xmlns="">
          <p:pic>
            <p:nvPicPr>
              <p:cNvPr id="9" name="Ink 8"/>
            </p:nvPicPr>
            <p:blipFill>
              <a:blip r:embed="rId13"/>
            </p:blipFill>
            <p:spPr>
              <a:xfrm>
                <a:off x="10496550" y="5759450"/>
                <a:ext cx="152400" cy="336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0" name="Ink 9"/>
              <p14:cNvContentPartPr/>
              <p14:nvPr/>
            </p14:nvContentPartPr>
            <p14:xfrm>
              <a:off x="10718800" y="5797550"/>
              <a:ext cx="139700" cy="27305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15"/>
            </p:blipFill>
            <p:spPr>
              <a:xfrm>
                <a:off x="10718800" y="5797550"/>
                <a:ext cx="1397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1" name="Ink 10"/>
              <p14:cNvContentPartPr/>
              <p14:nvPr/>
            </p14:nvContentPartPr>
            <p14:xfrm>
              <a:off x="10896600" y="5797550"/>
              <a:ext cx="114300" cy="20955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7"/>
            </p:blipFill>
            <p:spPr>
              <a:xfrm>
                <a:off x="10896600" y="5797550"/>
                <a:ext cx="114300" cy="209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2" name="Ink 11"/>
              <p14:cNvContentPartPr/>
              <p14:nvPr/>
            </p14:nvContentPartPr>
            <p14:xfrm>
              <a:off x="11118850" y="5759450"/>
              <a:ext cx="114300" cy="19685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9"/>
            </p:blipFill>
            <p:spPr>
              <a:xfrm>
                <a:off x="11118850" y="5759450"/>
                <a:ext cx="114300" cy="196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3" name="Ink 12"/>
              <p14:cNvContentPartPr/>
              <p14:nvPr/>
            </p14:nvContentPartPr>
            <p14:xfrm>
              <a:off x="11245850" y="5619750"/>
              <a:ext cx="241300" cy="26670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21"/>
            </p:blipFill>
            <p:spPr>
              <a:xfrm>
                <a:off x="11245850" y="5619750"/>
                <a:ext cx="241300" cy="26670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2630" y="798830"/>
            <a:ext cx="5464810" cy="51320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6620" y="0"/>
            <a:ext cx="4906010" cy="68091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6955" y="0"/>
            <a:ext cx="5147945" cy="67970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1805" y="-45720"/>
            <a:ext cx="4740275" cy="69037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b="20557"/>
          <a:stretch>
            <a:fillRect/>
          </a:stretch>
        </p:blipFill>
        <p:spPr>
          <a:xfrm>
            <a:off x="2658110" y="635"/>
            <a:ext cx="648208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b="9716"/>
          <a:stretch>
            <a:fillRect/>
          </a:stretch>
        </p:blipFill>
        <p:spPr>
          <a:xfrm>
            <a:off x="0" y="973455"/>
            <a:ext cx="6582410" cy="1374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7900"/>
          <a:stretch>
            <a:fillRect/>
          </a:stretch>
        </p:blipFill>
        <p:spPr>
          <a:xfrm>
            <a:off x="0" y="2348230"/>
            <a:ext cx="6582410" cy="1080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l="1679"/>
          <a:stretch>
            <a:fillRect/>
          </a:stretch>
        </p:blipFill>
        <p:spPr>
          <a:xfrm>
            <a:off x="0" y="3754755"/>
            <a:ext cx="6471920" cy="8559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4" p14:bwMode="auto">
            <p14:nvContentPartPr>
              <p14:cNvPr id="8" name="Ink 7"/>
              <p14:cNvContentPartPr/>
              <p14:nvPr/>
            </p14:nvContentPartPr>
            <p14:xfrm>
              <a:off x="2343150" y="1352550"/>
              <a:ext cx="342900" cy="355600"/>
            </p14:xfrm>
          </p:contentPart>
        </mc:Choice>
        <mc:Fallback xmlns="">
          <p:pic>
            <p:nvPicPr>
              <p:cNvPr id="8" name="Ink 7"/>
            </p:nvPicPr>
            <p:blipFill>
              <a:blip r:embed="rId5"/>
            </p:blipFill>
            <p:spPr>
              <a:xfrm>
                <a:off x="2343150" y="1352550"/>
                <a:ext cx="342900" cy="3556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6" p14:bwMode="auto">
            <p14:nvContentPartPr>
              <p14:cNvPr id="9" name="Ink 8"/>
              <p14:cNvContentPartPr/>
              <p14:nvPr/>
            </p14:nvContentPartPr>
            <p14:xfrm>
              <a:off x="2578100" y="1060450"/>
              <a:ext cx="311150" cy="279400"/>
            </p14:xfrm>
          </p:contentPart>
        </mc:Choice>
        <mc:Fallback xmlns="">
          <p:pic>
            <p:nvPicPr>
              <p:cNvPr id="9" name="Ink 8"/>
            </p:nvPicPr>
            <p:blipFill>
              <a:blip r:embed="rId7"/>
            </p:blipFill>
            <p:spPr>
              <a:xfrm>
                <a:off x="2578100" y="1060450"/>
                <a:ext cx="311150" cy="2794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8" p14:bwMode="auto">
            <p14:nvContentPartPr>
              <p14:cNvPr id="10" name="Ink 9"/>
              <p14:cNvContentPartPr/>
              <p14:nvPr/>
            </p14:nvContentPartPr>
            <p14:xfrm>
              <a:off x="2901950" y="800100"/>
              <a:ext cx="165100" cy="273050"/>
            </p14:xfrm>
          </p:contentPart>
        </mc:Choice>
        <mc:Fallback xmlns="">
          <p:pic>
            <p:nvPicPr>
              <p:cNvPr id="10" name="Ink 9"/>
            </p:nvPicPr>
            <p:blipFill>
              <a:blip r:embed="rId9"/>
            </p:blipFill>
            <p:spPr>
              <a:xfrm>
                <a:off x="2901950" y="800100"/>
                <a:ext cx="165100" cy="273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0" p14:bwMode="auto">
            <p14:nvContentPartPr>
              <p14:cNvPr id="11" name="Ink 10"/>
              <p14:cNvContentPartPr/>
              <p14:nvPr/>
            </p14:nvContentPartPr>
            <p14:xfrm>
              <a:off x="3105150" y="971550"/>
              <a:ext cx="360" cy="203200"/>
            </p14:xfrm>
          </p:contentPart>
        </mc:Choice>
        <mc:Fallback xmlns="">
          <p:pic>
            <p:nvPicPr>
              <p:cNvPr id="11" name="Ink 10"/>
            </p:nvPicPr>
            <p:blipFill>
              <a:blip r:embed="rId11"/>
            </p:blipFill>
            <p:spPr>
              <a:xfrm>
                <a:off x="3105150" y="971550"/>
                <a:ext cx="360" cy="203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2" p14:bwMode="auto">
            <p14:nvContentPartPr>
              <p14:cNvPr id="12" name="Ink 11"/>
              <p14:cNvContentPartPr/>
              <p14:nvPr/>
            </p14:nvContentPartPr>
            <p14:xfrm>
              <a:off x="3092450" y="952500"/>
              <a:ext cx="76200" cy="184150"/>
            </p14:xfrm>
          </p:contentPart>
        </mc:Choice>
        <mc:Fallback xmlns="">
          <p:pic>
            <p:nvPicPr>
              <p:cNvPr id="12" name="Ink 11"/>
            </p:nvPicPr>
            <p:blipFill>
              <a:blip r:embed="rId13"/>
            </p:blipFill>
            <p:spPr>
              <a:xfrm>
                <a:off x="3092450" y="952500"/>
                <a:ext cx="7620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4" p14:bwMode="auto">
            <p14:nvContentPartPr>
              <p14:cNvPr id="13" name="Ink 12"/>
              <p14:cNvContentPartPr/>
              <p14:nvPr/>
            </p14:nvContentPartPr>
            <p14:xfrm>
              <a:off x="3213100" y="920750"/>
              <a:ext cx="19050" cy="247650"/>
            </p14:xfrm>
          </p:contentPart>
        </mc:Choice>
        <mc:Fallback xmlns="">
          <p:pic>
            <p:nvPicPr>
              <p:cNvPr id="13" name="Ink 12"/>
            </p:nvPicPr>
            <p:blipFill>
              <a:blip r:embed="rId15"/>
            </p:blipFill>
            <p:spPr>
              <a:xfrm>
                <a:off x="3213100" y="920750"/>
                <a:ext cx="19050" cy="247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6" p14:bwMode="auto">
            <p14:nvContentPartPr>
              <p14:cNvPr id="14" name="Ink 13"/>
              <p14:cNvContentPartPr/>
              <p14:nvPr/>
            </p14:nvContentPartPr>
            <p14:xfrm>
              <a:off x="3225800" y="927100"/>
              <a:ext cx="127000" cy="215900"/>
            </p14:xfrm>
          </p:contentPart>
        </mc:Choice>
        <mc:Fallback xmlns="">
          <p:pic>
            <p:nvPicPr>
              <p:cNvPr id="14" name="Ink 13"/>
            </p:nvPicPr>
            <p:blipFill>
              <a:blip r:embed="rId17"/>
            </p:blipFill>
            <p:spPr>
              <a:xfrm>
                <a:off x="3225800" y="927100"/>
                <a:ext cx="127000" cy="215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18" p14:bwMode="auto">
            <p14:nvContentPartPr>
              <p14:cNvPr id="15" name="Ink 14"/>
              <p14:cNvContentPartPr/>
              <p14:nvPr/>
            </p14:nvContentPartPr>
            <p14:xfrm>
              <a:off x="2686050" y="3175000"/>
              <a:ext cx="660400" cy="342900"/>
            </p14:xfrm>
          </p:contentPart>
        </mc:Choice>
        <mc:Fallback xmlns="">
          <p:pic>
            <p:nvPicPr>
              <p:cNvPr id="15" name="Ink 14"/>
            </p:nvPicPr>
            <p:blipFill>
              <a:blip r:embed="rId19"/>
            </p:blipFill>
            <p:spPr>
              <a:xfrm>
                <a:off x="2686050" y="3175000"/>
                <a:ext cx="660400" cy="3429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0" p14:bwMode="auto">
            <p14:nvContentPartPr>
              <p14:cNvPr id="16" name="Ink 15"/>
              <p14:cNvContentPartPr/>
              <p14:nvPr/>
            </p14:nvContentPartPr>
            <p14:xfrm>
              <a:off x="3352800" y="3276600"/>
              <a:ext cx="209550" cy="184150"/>
            </p14:xfrm>
          </p:contentPart>
        </mc:Choice>
        <mc:Fallback xmlns="">
          <p:pic>
            <p:nvPicPr>
              <p:cNvPr id="16" name="Ink 15"/>
            </p:nvPicPr>
            <p:blipFill>
              <a:blip r:embed="rId21"/>
            </p:blipFill>
            <p:spPr>
              <a:xfrm>
                <a:off x="3352800" y="3276600"/>
                <a:ext cx="209550" cy="1841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2" p14:bwMode="auto">
            <p14:nvContentPartPr>
              <p14:cNvPr id="17" name="Ink 16"/>
              <p14:cNvContentPartPr/>
              <p14:nvPr/>
            </p14:nvContentPartPr>
            <p14:xfrm>
              <a:off x="3600450" y="3276600"/>
              <a:ext cx="120650" cy="285750"/>
            </p14:xfrm>
          </p:contentPart>
        </mc:Choice>
        <mc:Fallback xmlns="">
          <p:pic>
            <p:nvPicPr>
              <p:cNvPr id="17" name="Ink 16"/>
            </p:nvPicPr>
            <p:blipFill>
              <a:blip r:embed="rId23"/>
            </p:blipFill>
            <p:spPr>
              <a:xfrm>
                <a:off x="3600450" y="3276600"/>
                <a:ext cx="12065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4" p14:bwMode="auto">
            <p14:nvContentPartPr>
              <p14:cNvPr id="18" name="Ink 17"/>
              <p14:cNvContentPartPr/>
              <p14:nvPr/>
            </p14:nvContentPartPr>
            <p14:xfrm>
              <a:off x="3587750" y="3371850"/>
              <a:ext cx="139700" cy="63500"/>
            </p14:xfrm>
          </p:contentPart>
        </mc:Choice>
        <mc:Fallback xmlns="">
          <p:pic>
            <p:nvPicPr>
              <p:cNvPr id="18" name="Ink 17"/>
            </p:nvPicPr>
            <p:blipFill>
              <a:blip r:embed="rId25"/>
            </p:blipFill>
            <p:spPr>
              <a:xfrm>
                <a:off x="3587750" y="3371850"/>
                <a:ext cx="139700" cy="63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r:id="rId26" p14:bwMode="auto">
            <p14:nvContentPartPr>
              <p14:cNvPr id="19" name="Ink 18"/>
              <p14:cNvContentPartPr/>
              <p14:nvPr/>
            </p14:nvContentPartPr>
            <p14:xfrm>
              <a:off x="412750" y="1695450"/>
              <a:ext cx="850900" cy="260350"/>
            </p14:xfrm>
          </p:contentPart>
        </mc:Choice>
        <mc:Fallback xmlns="">
          <p:pic>
            <p:nvPicPr>
              <p:cNvPr id="19" name="Ink 18"/>
            </p:nvPicPr>
            <p:blipFill>
              <a:blip r:embed="rId27"/>
            </p:blipFill>
            <p:spPr>
              <a:xfrm>
                <a:off x="412750" y="1695450"/>
                <a:ext cx="850900" cy="260350"/>
              </a:xfrm>
              <a:prstGeom prst="rect"/>
            </p:spPr>
          </p:pic>
        </mc:Fallback>
      </mc:AlternateContent>
      <p:pic>
        <p:nvPicPr>
          <p:cNvPr id="20" name="Picture 19"/>
          <p:cNvPicPr>
            <a:picLocks noChangeAspect="1"/>
          </p:cNvPicPr>
          <p:nvPr/>
        </p:nvPicPr>
        <p:blipFill>
          <a:blip r:embed="rId28"/>
          <a:srcRect t="3776" b="9587"/>
          <a:stretch>
            <a:fillRect/>
          </a:stretch>
        </p:blipFill>
        <p:spPr>
          <a:xfrm>
            <a:off x="6809105" y="0"/>
            <a:ext cx="5194935" cy="68459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1210" y="1116330"/>
            <a:ext cx="8069580" cy="46253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3510" b="7436"/>
          <a:stretch>
            <a:fillRect/>
          </a:stretch>
        </p:blipFill>
        <p:spPr>
          <a:xfrm>
            <a:off x="354965" y="0"/>
            <a:ext cx="5146675" cy="68535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2637" b="20094"/>
          <a:stretch>
            <a:fillRect/>
          </a:stretch>
        </p:blipFill>
        <p:spPr>
          <a:xfrm>
            <a:off x="6191250" y="509270"/>
            <a:ext cx="5100955" cy="58432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3" p14:bwMode="auto">
            <p14:nvContentPartPr>
              <p14:cNvPr id="4" name="Ink 3"/>
              <p14:cNvContentPartPr/>
              <p14:nvPr/>
            </p14:nvContentPartPr>
            <p14:xfrm>
              <a:off x="4324320" y="4429080"/>
              <a:ext cx="114840" cy="200520"/>
            </p14:xfrm>
          </p:contentPart>
        </mc:Choice>
        <mc:Fallback xmlns="">
          <p:pic>
            <p:nvPicPr>
              <p:cNvPr id="4" name="Ink 3"/>
            </p:nvPicPr>
            <p:blipFill>
              <a:blip r:embed="rId4"/>
            </p:blipFill>
            <p:spPr>
              <a:xfrm>
                <a:off x="4324320" y="4429080"/>
                <a:ext cx="114840" cy="200520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b="11878"/>
          <a:stretch>
            <a:fillRect/>
          </a:stretch>
        </p:blipFill>
        <p:spPr>
          <a:xfrm>
            <a:off x="0" y="1546860"/>
            <a:ext cx="6913245" cy="28124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4854" t="4407"/>
          <a:stretch>
            <a:fillRect/>
          </a:stretch>
        </p:blipFill>
        <p:spPr>
          <a:xfrm>
            <a:off x="7093585" y="0"/>
            <a:ext cx="4867910" cy="68624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SimSun</vt:lpstr>
      <vt:lpstr>Wingdings</vt:lpstr>
      <vt:lpstr>Microsoft YaHei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Dr. Jahangir Alam</dc:creator>
  <cp:lastModifiedBy>Tahsin Alam</cp:lastModifiedBy>
  <cp:revision>30</cp:revision>
  <dcterms:created xsi:type="dcterms:W3CDTF">2025-01-01T05:32:00Z</dcterms:created>
  <dcterms:modified xsi:type="dcterms:W3CDTF">2025-09-14T05:01:33Z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7B303B7A3C794479A52066424EA9DD2C_12</vt:lpwstr>
  </property>
  <property fmtid="{D5CDD505-2E9C-101B-9397-08002B2CF9AE}" pid="3" name="KSOProductBuildVer">
    <vt:lpwstr>1033-12.2.0.22549</vt:lpwstr>
  </property>
</Properties>
</file>